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Default Extension="tiff" ContentType="image/tiff"/>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310" r:id="rId2"/>
    <p:sldId id="295" r:id="rId3"/>
    <p:sldId id="266" r:id="rId4"/>
    <p:sldId id="267" r:id="rId5"/>
    <p:sldId id="287" r:id="rId6"/>
    <p:sldId id="305" r:id="rId7"/>
    <p:sldId id="303" r:id="rId8"/>
    <p:sldId id="289" r:id="rId9"/>
    <p:sldId id="258" r:id="rId10"/>
    <p:sldId id="259" r:id="rId11"/>
    <p:sldId id="291" r:id="rId12"/>
    <p:sldId id="286" r:id="rId13"/>
    <p:sldId id="271" r:id="rId14"/>
    <p:sldId id="260" r:id="rId15"/>
    <p:sldId id="269" r:id="rId16"/>
    <p:sldId id="261" r:id="rId17"/>
    <p:sldId id="265" r:id="rId18"/>
    <p:sldId id="274" r:id="rId19"/>
    <p:sldId id="262" r:id="rId20"/>
    <p:sldId id="282" r:id="rId21"/>
    <p:sldId id="283" r:id="rId22"/>
    <p:sldId id="294" r:id="rId23"/>
    <p:sldId id="263" r:id="rId24"/>
    <p:sldId id="290" r:id="rId25"/>
    <p:sldId id="268" r:id="rId26"/>
    <p:sldId id="273" r:id="rId27"/>
    <p:sldId id="306" r:id="rId28"/>
    <p:sldId id="264" r:id="rId29"/>
    <p:sldId id="311" r:id="rId30"/>
    <p:sldId id="317" r:id="rId31"/>
    <p:sldId id="307" r:id="rId32"/>
    <p:sldId id="308" r:id="rId33"/>
    <p:sldId id="309" r:id="rId34"/>
    <p:sldId id="288" r:id="rId35"/>
  </p:sldIdLst>
  <p:sldSz cx="9144000" cy="6858000" type="screen4x3"/>
  <p:notesSz cx="7099300" cy="10234613"/>
  <p:defaultTextStyle>
    <a:defPPr>
      <a:defRPr lang="it-IT"/>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33CC33"/>
    <a:srgbClr val="3333FF"/>
    <a:srgbClr val="FFFF66"/>
    <a:srgbClr val="FF0066"/>
    <a:srgbClr val="FFFF99"/>
    <a:srgbClr val="00FF00"/>
    <a:srgbClr val="00CCFF"/>
    <a:srgbClr val="660066"/>
    <a:srgbClr val="FF66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2874" autoAdjust="0"/>
  </p:normalViewPr>
  <p:slideViewPr>
    <p:cSldViewPr>
      <p:cViewPr>
        <p:scale>
          <a:sx n="43" d="100"/>
          <a:sy n="43" d="100"/>
        </p:scale>
        <p:origin x="-480" y="-163"/>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3076363" cy="511731"/>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lvl1pPr>
              <a:defRPr sz="1300"/>
            </a:lvl1pPr>
          </a:lstStyle>
          <a:p>
            <a:pPr>
              <a:defRPr/>
            </a:pPr>
            <a:endParaRPr lang="it-IT"/>
          </a:p>
        </p:txBody>
      </p:sp>
      <p:sp>
        <p:nvSpPr>
          <p:cNvPr id="5123" name="Rectangle 3"/>
          <p:cNvSpPr>
            <a:spLocks noGrp="1" noChangeArrowheads="1"/>
          </p:cNvSpPr>
          <p:nvPr>
            <p:ph type="dt" idx="1"/>
          </p:nvPr>
        </p:nvSpPr>
        <p:spPr bwMode="auto">
          <a:xfrm>
            <a:off x="4021294" y="0"/>
            <a:ext cx="3076363" cy="511731"/>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lvl1pPr algn="r">
              <a:defRPr sz="1300"/>
            </a:lvl1pPr>
          </a:lstStyle>
          <a:p>
            <a:pPr>
              <a:defRPr/>
            </a:pPr>
            <a:endParaRPr lang="it-IT"/>
          </a:p>
        </p:txBody>
      </p:sp>
      <p:sp>
        <p:nvSpPr>
          <p:cNvPr id="30724" name="Rectangle 4"/>
          <p:cNvSpPr>
            <a:spLocks noGrp="1" noRot="1" noChangeAspect="1" noChangeArrowheads="1" noTextEdit="1"/>
          </p:cNvSpPr>
          <p:nvPr>
            <p:ph type="sldImg" idx="2"/>
          </p:nvPr>
        </p:nvSpPr>
        <p:spPr bwMode="auto">
          <a:xfrm>
            <a:off x="992188" y="768350"/>
            <a:ext cx="5114925" cy="3836988"/>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709930" y="4861441"/>
            <a:ext cx="5679440" cy="4605576"/>
          </a:xfrm>
          <a:prstGeom prst="rect">
            <a:avLst/>
          </a:prstGeom>
          <a:noFill/>
          <a:ln w="9525">
            <a:noFill/>
            <a:miter lim="800000"/>
            <a:headEnd/>
            <a:tailEnd/>
          </a:ln>
          <a:effectLst/>
        </p:spPr>
        <p:txBody>
          <a:bodyPr vert="horz" wrap="square" lIns="99048" tIns="49524" rIns="99048" bIns="49524" numCol="1" anchor="t" anchorCtr="0" compatLnSpc="1">
            <a:prstTxWarp prst="textNoShape">
              <a:avLst/>
            </a:prstTxWarp>
          </a:bodyPr>
          <a:lstStyle/>
          <a:p>
            <a:pPr lvl="0"/>
            <a:r>
              <a:rPr lang="it-IT" noProof="0" smtClean="0"/>
              <a:t>Fare clic per modificare gli stili del testo dello schema</a:t>
            </a:r>
          </a:p>
          <a:p>
            <a:pPr lvl="1"/>
            <a:r>
              <a:rPr lang="it-IT" noProof="0" smtClean="0"/>
              <a:t>Secondo livello</a:t>
            </a:r>
          </a:p>
          <a:p>
            <a:pPr lvl="2"/>
            <a:r>
              <a:rPr lang="it-IT" noProof="0" smtClean="0"/>
              <a:t>Terzo livello</a:t>
            </a:r>
          </a:p>
          <a:p>
            <a:pPr lvl="3"/>
            <a:r>
              <a:rPr lang="it-IT" noProof="0" smtClean="0"/>
              <a:t>Quarto livello</a:t>
            </a:r>
          </a:p>
          <a:p>
            <a:pPr lvl="4"/>
            <a:r>
              <a:rPr lang="it-IT" noProof="0" smtClean="0"/>
              <a:t>Quinto livello</a:t>
            </a:r>
          </a:p>
        </p:txBody>
      </p:sp>
      <p:sp>
        <p:nvSpPr>
          <p:cNvPr id="5126" name="Rectangle 6"/>
          <p:cNvSpPr>
            <a:spLocks noGrp="1" noChangeArrowheads="1"/>
          </p:cNvSpPr>
          <p:nvPr>
            <p:ph type="ftr" sz="quarter" idx="4"/>
          </p:nvPr>
        </p:nvSpPr>
        <p:spPr bwMode="auto">
          <a:xfrm>
            <a:off x="0" y="9721106"/>
            <a:ext cx="3076363" cy="511731"/>
          </a:xfrm>
          <a:prstGeom prst="rect">
            <a:avLst/>
          </a:prstGeom>
          <a:noFill/>
          <a:ln w="9525">
            <a:noFill/>
            <a:miter lim="800000"/>
            <a:headEnd/>
            <a:tailEnd/>
          </a:ln>
          <a:effectLst/>
        </p:spPr>
        <p:txBody>
          <a:bodyPr vert="horz" wrap="square" lIns="99048" tIns="49524" rIns="99048" bIns="49524" numCol="1" anchor="b" anchorCtr="0" compatLnSpc="1">
            <a:prstTxWarp prst="textNoShape">
              <a:avLst/>
            </a:prstTxWarp>
          </a:bodyPr>
          <a:lstStyle>
            <a:lvl1pPr>
              <a:defRPr sz="1300"/>
            </a:lvl1pPr>
          </a:lstStyle>
          <a:p>
            <a:pPr>
              <a:defRPr/>
            </a:pPr>
            <a:endParaRPr lang="it-IT"/>
          </a:p>
        </p:txBody>
      </p:sp>
      <p:sp>
        <p:nvSpPr>
          <p:cNvPr id="5127" name="Rectangle 7"/>
          <p:cNvSpPr>
            <a:spLocks noGrp="1" noChangeArrowheads="1"/>
          </p:cNvSpPr>
          <p:nvPr>
            <p:ph type="sldNum" sz="quarter" idx="5"/>
          </p:nvPr>
        </p:nvSpPr>
        <p:spPr bwMode="auto">
          <a:xfrm>
            <a:off x="4021294" y="9721106"/>
            <a:ext cx="3076363" cy="511731"/>
          </a:xfrm>
          <a:prstGeom prst="rect">
            <a:avLst/>
          </a:prstGeom>
          <a:noFill/>
          <a:ln w="9525">
            <a:noFill/>
            <a:miter lim="800000"/>
            <a:headEnd/>
            <a:tailEnd/>
          </a:ln>
          <a:effectLst/>
        </p:spPr>
        <p:txBody>
          <a:bodyPr vert="horz" wrap="square" lIns="99048" tIns="49524" rIns="99048" bIns="49524" numCol="1" anchor="b" anchorCtr="0" compatLnSpc="1">
            <a:prstTxWarp prst="textNoShape">
              <a:avLst/>
            </a:prstTxWarp>
          </a:bodyPr>
          <a:lstStyle>
            <a:lvl1pPr algn="r">
              <a:defRPr sz="1300"/>
            </a:lvl1pPr>
          </a:lstStyle>
          <a:p>
            <a:pPr>
              <a:defRPr/>
            </a:pPr>
            <a:fld id="{CB876E49-BCD8-46B4-B7FE-E996E793E8EC}" type="slidenum">
              <a:rPr lang="it-IT"/>
              <a:pPr>
                <a:defRPr/>
              </a:pPr>
              <a:t>‹N›</a:t>
            </a:fld>
            <a:endParaRPr lang="it-IT"/>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pPr>
              <a:defRPr/>
            </a:pPr>
            <a:fld id="{CB876E49-BCD8-46B4-B7FE-E996E793E8EC}" type="slidenum">
              <a:rPr lang="it-IT" smtClean="0"/>
              <a:pPr>
                <a:defRPr/>
              </a:pPr>
              <a:t>1</a:t>
            </a:fld>
            <a:endParaRPr lang="it-IT"/>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10CF59F8-4032-4DD6-AF4C-6A3737AD5D0A}" type="slidenum">
              <a:rPr lang="it-IT" smtClean="0"/>
              <a:pPr/>
              <a:t>10</a:t>
            </a:fld>
            <a:endParaRPr lang="it-IT" smtClean="0"/>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p:spPr>
        <p:txBody>
          <a:bodyPr/>
          <a:lstStyle/>
          <a:p>
            <a:pPr eaLnBrk="1" hangingPunct="1"/>
            <a:r>
              <a:rPr lang="it-IT" dirty="0" smtClean="0"/>
              <a:t>A </a:t>
            </a:r>
            <a:r>
              <a:rPr lang="it-IT" dirty="0" err="1" smtClean="0"/>
              <a:t>El</a:t>
            </a:r>
            <a:r>
              <a:rPr lang="it-IT" dirty="0" smtClean="0"/>
              <a:t> Puerto de Santa </a:t>
            </a:r>
            <a:r>
              <a:rPr lang="it-IT" dirty="0" err="1" smtClean="0"/>
              <a:t>María</a:t>
            </a:r>
            <a:r>
              <a:rPr lang="it-IT" dirty="0" smtClean="0"/>
              <a:t> (Cadice) in Spagna: un altare in onore di Chiara Luce Badano nella Parrocchia di San </a:t>
            </a:r>
            <a:r>
              <a:rPr lang="it-IT" dirty="0" err="1" smtClean="0"/>
              <a:t>Sebastián</a:t>
            </a:r>
            <a:r>
              <a:rPr lang="it-IT" dirty="0" smtClean="0"/>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sz="1300" dirty="0" smtClean="0"/>
              <a:t>Al Musical “LIFE, LOVE, LIGHT”, presentato nella serata di mercoledì 17 agosto, sono accorse 5.000 persone. La storia di Chiara Luce è stata per molti dei presenti motivo di “speranza”, “gratitudine” e “gioia di vivere”. Momento alto la testimonianza dei genitori di Chiara Luce, Maria Teresa e Ruggero Badano, e della sua migliore amica, Chicca </a:t>
            </a:r>
            <a:r>
              <a:rPr lang="it-IT" sz="1300" dirty="0" err="1" smtClean="0"/>
              <a:t>Coriasco</a:t>
            </a:r>
            <a:r>
              <a:rPr lang="it-IT" sz="1300" dirty="0" smtClean="0"/>
              <a:t>, presenti a Madrid per l’occasione.</a:t>
            </a:r>
            <a:endParaRPr lang="it-IT" dirty="0"/>
          </a:p>
        </p:txBody>
      </p:sp>
      <p:sp>
        <p:nvSpPr>
          <p:cNvPr id="4" name="Segnaposto numero diapositiva 3"/>
          <p:cNvSpPr>
            <a:spLocks noGrp="1"/>
          </p:cNvSpPr>
          <p:nvPr>
            <p:ph type="sldNum" sz="quarter" idx="10"/>
          </p:nvPr>
        </p:nvSpPr>
        <p:spPr/>
        <p:txBody>
          <a:bodyPr/>
          <a:lstStyle/>
          <a:p>
            <a:pPr>
              <a:defRPr/>
            </a:pPr>
            <a:fld id="{DE8A1ACF-3F65-40E1-90E3-5B4503D662BA}" type="slidenum">
              <a:rPr lang="it-IT" smtClean="0"/>
              <a:pPr>
                <a:defRPr/>
              </a:pPr>
              <a:t>11</a:t>
            </a:fld>
            <a:endParaRPr lang="it-IT"/>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EA0B0891-F35A-465B-902F-9AD6A3D2D375}" type="slidenum">
              <a:rPr lang="it-IT" smtClean="0"/>
              <a:pPr/>
              <a:t>12</a:t>
            </a:fld>
            <a:endParaRPr lang="it-IT" smtClean="0"/>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pPr eaLnBrk="1" hangingPunct="1"/>
            <a:r>
              <a:rPr lang="it-IT" dirty="0" smtClean="0"/>
              <a:t>Il 4 febbraio scorso, la vita di Chiara Luce è stata presentata in una parrocchia ad </a:t>
            </a:r>
            <a:r>
              <a:rPr lang="it-IT" dirty="0" err="1" smtClean="0"/>
              <a:t>Oldenzaal</a:t>
            </a:r>
            <a:r>
              <a:rPr lang="it-IT" dirty="0" smtClean="0"/>
              <a:t>, Olanda, da un gruppo di giovani impegnati nella spiritualità del Focolare. Tra i partecipanti una </a:t>
            </a:r>
            <a:r>
              <a:rPr lang="it-IT" dirty="0" err="1" smtClean="0"/>
              <a:t>una</a:t>
            </a:r>
            <a:r>
              <a:rPr lang="it-IT" dirty="0" smtClean="0"/>
              <a:t> persona che aveva già avuto 2 tumori, ed ora lotta contro un terzo... Lei e tanti altri sono rimasti molto colpiti di come Chiara Luce ha vissuto la malattia.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015CA204-589B-42C7-9BB3-562DBCFED18E}" type="slidenum">
              <a:rPr lang="it-IT" smtClean="0"/>
              <a:pPr/>
              <a:t>13</a:t>
            </a:fld>
            <a:endParaRPr lang="it-IT" smtClean="0"/>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p:spPr>
        <p:txBody>
          <a:bodyPr/>
          <a:lstStyle/>
          <a:p>
            <a:pPr eaLnBrk="1" hangingPunct="1"/>
            <a:r>
              <a:rPr lang="it-IT" dirty="0" smtClean="0"/>
              <a:t>Il sacerdote responsabile della pastorale giovanile della diocesi di </a:t>
            </a:r>
            <a:r>
              <a:rPr lang="it-IT" dirty="0" err="1" smtClean="0"/>
              <a:t>Augsburg</a:t>
            </a:r>
            <a:r>
              <a:rPr lang="it-IT" dirty="0" smtClean="0"/>
              <a:t> è rimasto profondamente toccato dall’esperienza di vita di Chiara Luce ed ha fissato subito un appuntamento con i 150 giovani più impegnati della diocesi per far conoscere loro questa giovane beata.</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F2602D9D-A686-4628-80AE-CEB1648A1C85}" type="slidenum">
              <a:rPr lang="it-IT" smtClean="0"/>
              <a:pPr/>
              <a:t>14</a:t>
            </a:fld>
            <a:endParaRPr lang="it-IT" smtClean="0"/>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ln/>
        </p:spPr>
        <p:txBody>
          <a:bodyPr/>
          <a:lstStyle/>
          <a:p>
            <a:pPr eaLnBrk="1" hangingPunct="1"/>
            <a:r>
              <a:rPr lang="it-IT" dirty="0" smtClean="0"/>
              <a:t>Giovani del Movimento dei focolari della Sumatra del Nord, sono stati intervistati “live” per due ore da una Radio Cattolica sulla vita di Chiara Luce: un’occasione unica per rispondere all’invito del Papa di farla conoscere a tutti (…)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A65BCFC8-7CA6-4C95-B13C-A8D43BFF9DE3}" type="slidenum">
              <a:rPr lang="it-IT" smtClean="0"/>
              <a:pPr/>
              <a:t>15</a:t>
            </a:fld>
            <a:endParaRPr lang="it-IT"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r>
              <a:rPr lang="it-IT" dirty="0" smtClean="0"/>
              <a:t>March 13: celebrazione del 45° anniversario del Movimento dei Focolare nelle Filippine: una triplice festa in cui hanno celebrato anche il 3° anniversario della dipartita di Chiara </a:t>
            </a:r>
            <a:r>
              <a:rPr lang="it-IT" dirty="0" err="1" smtClean="0"/>
              <a:t>Lubich</a:t>
            </a:r>
            <a:r>
              <a:rPr lang="it-IT" dirty="0" smtClean="0"/>
              <a:t> (fondatrice del suddetto Movimento) e la beatificazione di Chiara Luce. I giovani hanno presentato la sua vita in modo molto commovente.</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DDAA59D8-4C3F-40FB-8F06-6A2883CB516A}" type="slidenum">
              <a:rPr lang="it-IT" smtClean="0"/>
              <a:pPr/>
              <a:t>16</a:t>
            </a:fld>
            <a:endParaRPr lang="it-IT" smtClean="0"/>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p:spPr>
        <p:txBody>
          <a:bodyPr/>
          <a:lstStyle/>
          <a:p>
            <a:pPr eaLnBrk="1" hangingPunct="1"/>
            <a:r>
              <a:rPr lang="en-US" dirty="0" smtClean="0"/>
              <a:t>Los Angeles on February 28</a:t>
            </a:r>
            <a:r>
              <a:rPr lang="en-US" baseline="30000" dirty="0" smtClean="0"/>
              <a:t>th</a:t>
            </a:r>
            <a:r>
              <a:rPr lang="it-IT" dirty="0" smtClean="0"/>
              <a:t>: </a:t>
            </a:r>
            <a:r>
              <a:rPr lang="en-US" dirty="0" smtClean="0"/>
              <a:t>over a hundred people present, where the lively, attractive life of </a:t>
            </a:r>
            <a:r>
              <a:rPr lang="en-US" dirty="0" err="1" smtClean="0"/>
              <a:t>Chiara</a:t>
            </a:r>
            <a:r>
              <a:rPr lang="en-US" dirty="0" smtClean="0"/>
              <a:t> Luce was portrayed through songs, narration, and experiences. Her commitment and simple, but intense life of love became evident through her quotes and letters. Experiences of young people giving witness to their efforts in living a life of the gospel followed.</a:t>
            </a:r>
            <a:r>
              <a:rPr lang="it-IT" dirty="0" smtClean="0"/>
              <a:t> </a:t>
            </a:r>
            <a:r>
              <a:rPr lang="it-IT" dirty="0" err="1" smtClean="0"/>
              <a:t>One</a:t>
            </a:r>
            <a:r>
              <a:rPr lang="it-IT" dirty="0" smtClean="0"/>
              <a:t> </a:t>
            </a:r>
            <a:r>
              <a:rPr lang="it-IT" dirty="0" err="1" smtClean="0"/>
              <a:t>impression</a:t>
            </a:r>
            <a:r>
              <a:rPr lang="it-IT" dirty="0" smtClean="0"/>
              <a:t>: </a:t>
            </a:r>
            <a:r>
              <a:rPr lang="en-US" i="1" dirty="0" smtClean="0"/>
              <a:t>“The story of </a:t>
            </a:r>
            <a:r>
              <a:rPr lang="en-US" i="1" dirty="0" err="1" smtClean="0"/>
              <a:t>Chiara</a:t>
            </a:r>
            <a:r>
              <a:rPr lang="en-US" i="1" dirty="0" smtClean="0"/>
              <a:t> Luce was very touching. Knowing how real she was, how similar we are, inspires me to embrace suffering and offer it to Jesus. She made me want to be stronger in the midst of adversity, for myself and those around me.”</a:t>
            </a:r>
            <a:endParaRPr lang="it-IT" i="1"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17F7D9F0-E3C6-446D-9A43-35796FD0421C}" type="slidenum">
              <a:rPr lang="it-IT" smtClean="0"/>
              <a:pPr/>
              <a:t>17</a:t>
            </a:fld>
            <a:endParaRPr lang="it-IT" smtClean="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eaLnBrk="1" hangingPunct="1"/>
            <a:r>
              <a:rPr lang="it-IT" dirty="0" smtClean="0"/>
              <a:t>La beatificazione ha portato tanti frutti. Due delle loro impressioni</a:t>
            </a:r>
            <a:r>
              <a:rPr lang="it-IT" i="1" dirty="0" smtClean="0"/>
              <a:t>: “Mi sono reso conto che come lei tutti possiamo arrivare alla santità, basta conformare la nostra vita ai piani di Dio su di noi.”  “Eravamo tutti uniti per costruire il mondo unito con la nostra arma, l’amore.</a:t>
            </a:r>
            <a:r>
              <a:rPr lang="it-IT" dirty="0" smtClean="0"/>
              <a: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309943B4-1006-40F5-9965-90F52979473E}" type="slidenum">
              <a:rPr lang="it-IT" smtClean="0"/>
              <a:pPr/>
              <a:t>18</a:t>
            </a:fld>
            <a:endParaRPr lang="it-IT" smtClean="0"/>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pPr eaLnBrk="1" hangingPunct="1"/>
            <a:r>
              <a:rPr lang="it-IT" dirty="0" smtClean="0"/>
              <a:t>Presentazione di Chiara Luce nel discorso per la conferenza annuale della </a:t>
            </a:r>
            <a:r>
              <a:rPr lang="it-IT" dirty="0" err="1" smtClean="0"/>
              <a:t>Catholic</a:t>
            </a:r>
            <a:r>
              <a:rPr lang="it-IT" dirty="0" smtClean="0"/>
              <a:t> </a:t>
            </a:r>
            <a:r>
              <a:rPr lang="it-IT" dirty="0" err="1" smtClean="0"/>
              <a:t>Theological</a:t>
            </a:r>
            <a:r>
              <a:rPr lang="it-IT" dirty="0" smtClean="0"/>
              <a:t> Society </a:t>
            </a:r>
            <a:r>
              <a:rPr lang="it-IT" dirty="0" err="1" smtClean="0"/>
              <a:t>of</a:t>
            </a:r>
            <a:r>
              <a:rPr lang="it-IT" dirty="0" smtClean="0"/>
              <a:t> America dal titolo “Per tutti i Santi”, nonché in una conferenza per la bioetica al </a:t>
            </a:r>
            <a:r>
              <a:rPr lang="it-IT" dirty="0" err="1" smtClean="0"/>
              <a:t>Regis</a:t>
            </a:r>
            <a:r>
              <a:rPr lang="it-IT" dirty="0" smtClean="0"/>
              <a:t> College di Toronto. </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3F97A874-A6BB-4039-895B-7BF588ABB225}" type="slidenum">
              <a:rPr lang="it-IT" smtClean="0"/>
              <a:pPr/>
              <a:t>19</a:t>
            </a:fld>
            <a:endParaRPr lang="it-IT"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pPr eaLnBrk="1" hangingPunct="1"/>
            <a:r>
              <a:rPr lang="it-IT" dirty="0" smtClean="0"/>
              <a:t>Un’impressione: </a:t>
            </a:r>
            <a:r>
              <a:rPr lang="es-ES" i="1" dirty="0" smtClean="0"/>
              <a:t>”Ha sido impresionante conocer su vida y me viene el deseo de imitarla en las pequeñas cosas”.</a:t>
            </a:r>
            <a:endParaRPr lang="it-IT" i="1"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FFD6503A-E0C8-4133-A008-19BADF40F4E0}" type="slidenum">
              <a:rPr lang="it-IT" smtClean="0"/>
              <a:pPr/>
              <a:t>2</a:t>
            </a:fld>
            <a:endParaRPr lang="it-IT" smtClean="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p:spPr>
        <p:txBody>
          <a:bodyPr/>
          <a:lstStyle/>
          <a:p>
            <a:pPr eaLnBrk="1" hangingPunct="1"/>
            <a:endParaRPr lang="it-IT"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79708C97-DC84-4DFC-A1BF-67CED0618561}" type="slidenum">
              <a:rPr lang="it-IT" smtClean="0"/>
              <a:pPr/>
              <a:t>20</a:t>
            </a:fld>
            <a:endParaRPr lang="it-IT" smtClean="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pPr eaLnBrk="1" hangingPunct="1"/>
            <a:r>
              <a:rPr lang="it-IT" dirty="0" smtClean="0"/>
              <a:t>Molte persone hanno seguito la trasmissione e si congratulavano, manifestando il desiderio di una vita impegnata e di una forte tensione verso la santità.</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1E9EF234-B093-4331-AC48-5BF7DE9495DF}" type="slidenum">
              <a:rPr lang="it-IT" smtClean="0"/>
              <a:pPr/>
              <a:t>21</a:t>
            </a:fld>
            <a:endParaRPr lang="it-IT" smtClean="0"/>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p:spPr>
        <p:txBody>
          <a:bodyPr/>
          <a:lstStyle/>
          <a:p>
            <a:pPr eaLnBrk="1" hangingPunct="1"/>
            <a:r>
              <a:rPr lang="it-IT" dirty="0" smtClean="0"/>
              <a:t>Una ragazza ha presentato ai suoi compagni di classe la vita di Chiara Luce. Coinvolgendo poi i suoi genitori l’ha poi presentata a 350 tra professori e allievi. Da allora in quella scuola si approfondisce il tema della santità... Un gruppo di studenti si trova regolarmente per scambiarne le esperienze.</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1E9EF234-B093-4331-AC48-5BF7DE9495DF}" type="slidenum">
              <a:rPr lang="it-IT" smtClean="0"/>
              <a:pPr/>
              <a:t>22</a:t>
            </a:fld>
            <a:endParaRPr lang="it-IT" smtClean="0"/>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p:spPr>
        <p:txBody>
          <a:bodyPr/>
          <a:lstStyle/>
          <a:p>
            <a:r>
              <a:rPr lang="it-IT" sz="1200" dirty="0" smtClean="0"/>
              <a:t>Circa 100 persone radunate per una giornata locale, hanno dedicato il pomeriggio per “stare” con Chiara Luce e la sua </a:t>
            </a:r>
            <a:r>
              <a:rPr lang="it-IT" sz="1200" i="1" dirty="0" smtClean="0"/>
              <a:t>luce</a:t>
            </a:r>
            <a:r>
              <a:rPr lang="it-IT" sz="1200" dirty="0" smtClean="0"/>
              <a:t> ha davvero contagiato tutti, sfidandoli a credere alla santità collettiva: giovani, bambini e adulti. Eccone due delle impressioni: “Da quest'incontro, mi prendo l'idea della 'fiaccola olimpica' e voglio portare la luce a tante persone”.</a:t>
            </a:r>
            <a:r>
              <a:rPr lang="it-IT" sz="1200" baseline="0" dirty="0" smtClean="0"/>
              <a:t> </a:t>
            </a:r>
            <a:r>
              <a:rPr lang="it-IT" sz="1200" dirty="0" smtClean="0"/>
              <a:t>“Chiara Luce ci ha insegnato che anche noi possiamo amare sempre e incondizionatamente”</a:t>
            </a:r>
            <a:endParaRPr lang="it-IT"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58176FE7-E3F9-4D93-AC4B-5A7E31FF650C}" type="slidenum">
              <a:rPr lang="it-IT" smtClean="0"/>
              <a:pPr/>
              <a:t>23</a:t>
            </a:fld>
            <a:endParaRPr lang="it-IT" smtClean="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pPr eaLnBrk="1" hangingPunct="1"/>
            <a:r>
              <a:rPr lang="it-IT" dirty="0" smtClean="0"/>
              <a:t>Una giornata dei giovani organizzata dalla Arcidiocesi: 1000 i partecipanti!! Il programma è iniziato con la </a:t>
            </a:r>
            <a:r>
              <a:rPr lang="it-IT" dirty="0" err="1" smtClean="0"/>
              <a:t>S.Messa</a:t>
            </a:r>
            <a:r>
              <a:rPr lang="it-IT" dirty="0" smtClean="0"/>
              <a:t> celebrata dal Cardinale </a:t>
            </a:r>
            <a:r>
              <a:rPr lang="it-IT" dirty="0" err="1" smtClean="0"/>
              <a:t>Polycarp</a:t>
            </a:r>
            <a:r>
              <a:rPr lang="it-IT" dirty="0" smtClean="0"/>
              <a:t> </a:t>
            </a:r>
            <a:r>
              <a:rPr lang="it-IT" dirty="0" err="1" smtClean="0"/>
              <a:t>Pengo</a:t>
            </a:r>
            <a:r>
              <a:rPr lang="it-IT" dirty="0" smtClean="0"/>
              <a:t>. Nell’omelia ha detto: “</a:t>
            </a:r>
            <a:r>
              <a:rPr lang="it-IT" dirty="0" err="1" smtClean="0"/>
              <a:t>…il</a:t>
            </a:r>
            <a:r>
              <a:rPr lang="it-IT" dirty="0" smtClean="0"/>
              <a:t> carisma di Chiara </a:t>
            </a:r>
            <a:r>
              <a:rPr lang="it-IT" dirty="0" err="1" smtClean="0"/>
              <a:t>Lubich</a:t>
            </a:r>
            <a:r>
              <a:rPr lang="it-IT" dirty="0" smtClean="0"/>
              <a:t> è un dono per tutta la Chiesa e per tutti </a:t>
            </a:r>
            <a:r>
              <a:rPr lang="it-IT" dirty="0" err="1" smtClean="0"/>
              <a:t>noi…</a:t>
            </a:r>
            <a:r>
              <a:rPr lang="it-IT" dirty="0" smtClean="0"/>
              <a:t> ora, con la beatificazione di  Chiara Luce, è più chiaro che la santità è una chiamata per tutti, non solo per le persone consacrate”.</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dirty="0" smtClean="0">
                <a:solidFill>
                  <a:srgbClr val="FFFF00"/>
                </a:solidFill>
              </a:rPr>
              <a:t>Una giornata davvero speciale: i giovani hanno presentato Chiara Luce con canti, coreografie, poesie, danze ed </a:t>
            </a:r>
            <a:r>
              <a:rPr lang="it-IT" dirty="0" err="1" smtClean="0">
                <a:solidFill>
                  <a:srgbClr val="FFFF00"/>
                </a:solidFill>
              </a:rPr>
              <a:t>esperienze…</a:t>
            </a:r>
            <a:endParaRPr lang="it-IT" dirty="0" smtClean="0">
              <a:solidFill>
                <a:srgbClr val="FFFF00"/>
              </a:solidFill>
            </a:endParaRPr>
          </a:p>
          <a:p>
            <a:endParaRPr lang="it-IT" dirty="0" smtClean="0">
              <a:solidFill>
                <a:srgbClr val="FFFF00"/>
              </a:solidFill>
            </a:endParaRPr>
          </a:p>
          <a:p>
            <a:r>
              <a:rPr lang="it-IT" dirty="0" smtClean="0">
                <a:solidFill>
                  <a:srgbClr val="FFFF00"/>
                </a:solidFill>
              </a:rPr>
              <a:t>Grande  era la commozione in  sala.</a:t>
            </a:r>
          </a:p>
          <a:p>
            <a:pPr marL="0" marR="0" indent="0" algn="l" defTabSz="914400" rtl="0" eaLnBrk="0" fontAlgn="base" latinLnBrk="0" hangingPunct="0">
              <a:lnSpc>
                <a:spcPct val="100000"/>
              </a:lnSpc>
              <a:spcBef>
                <a:spcPct val="30000"/>
              </a:spcBef>
              <a:spcAft>
                <a:spcPct val="0"/>
              </a:spcAft>
              <a:buClrTx/>
              <a:buSzTx/>
              <a:buFontTx/>
              <a:buNone/>
              <a:tabLst/>
              <a:defRPr/>
            </a:pPr>
            <a:r>
              <a:rPr lang="it-IT" sz="1200" dirty="0" smtClean="0">
                <a:solidFill>
                  <a:srgbClr val="FFFF00"/>
                </a:solidFill>
              </a:rPr>
              <a:t>Uno dei partecipanti: “Quando i nostri figli si ammalano cerchiamo sempre dappertutto le cause e mai pensiamo di accogliere la malattia da Dio, come hanno fatto i genitori di Chiara Luce”.</a:t>
            </a:r>
          </a:p>
        </p:txBody>
      </p:sp>
      <p:sp>
        <p:nvSpPr>
          <p:cNvPr id="4" name="Segnaposto numero diapositiva 3"/>
          <p:cNvSpPr>
            <a:spLocks noGrp="1"/>
          </p:cNvSpPr>
          <p:nvPr>
            <p:ph type="sldNum" sz="quarter" idx="10"/>
          </p:nvPr>
        </p:nvSpPr>
        <p:spPr/>
        <p:txBody>
          <a:bodyPr/>
          <a:lstStyle/>
          <a:p>
            <a:pPr>
              <a:defRPr/>
            </a:pPr>
            <a:fld id="{CB876E49-BCD8-46B4-B7FE-E996E793E8EC}" type="slidenum">
              <a:rPr lang="it-IT" smtClean="0"/>
              <a:pPr>
                <a:defRPr/>
              </a:pPr>
              <a:t>24</a:t>
            </a:fld>
            <a:endParaRPr lang="it-IT"/>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DAC572FB-C18F-42CD-BA90-7A9B2CAFD71C}" type="slidenum">
              <a:rPr lang="it-IT" smtClean="0"/>
              <a:pPr/>
              <a:t>25</a:t>
            </a:fld>
            <a:endParaRPr lang="it-IT" smtClean="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pPr eaLnBrk="1" hangingPunct="1"/>
            <a:r>
              <a:rPr lang="it-IT" dirty="0" smtClean="0"/>
              <a:t>Anche in Sud-Africa, manifestazioni giovanili per presentare la beata Chiara Luce ai coetanei.</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3AFC197B-C091-4A4B-82EF-9A18FCFC731C}" type="slidenum">
              <a:rPr lang="it-IT" smtClean="0"/>
              <a:pPr/>
              <a:t>26</a:t>
            </a:fld>
            <a:endParaRPr lang="it-IT" smtClean="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p:spPr>
        <p:txBody>
          <a:bodyPr/>
          <a:lstStyle/>
          <a:p>
            <a:pPr eaLnBrk="1" hangingPunct="1"/>
            <a:r>
              <a:rPr lang="it-IT" smtClean="0"/>
              <a:t>Un’impressione: </a:t>
            </a:r>
            <a:r>
              <a:rPr lang="it-IT" b="1" smtClean="0"/>
              <a:t>“Chiara mi ha insegnato una cosa molto forte: non posso farmi santa da sola ma dobbiamo essere santi insieme.”</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dirty="0" smtClean="0"/>
              <a:t>Chiamata </a:t>
            </a:r>
            <a:r>
              <a:rPr lang="it-IT" dirty="0" err="1" smtClean="0"/>
              <a:t>Skype</a:t>
            </a:r>
            <a:r>
              <a:rPr lang="it-IT" dirty="0" smtClean="0"/>
              <a:t> con Ma. Teresa e Ruggero:</a:t>
            </a:r>
          </a:p>
          <a:p>
            <a:r>
              <a:rPr lang="it-IT" dirty="0" smtClean="0"/>
              <a:t>Più di 400 i presenti tra cui il vescovo </a:t>
            </a:r>
          </a:p>
          <a:p>
            <a:r>
              <a:rPr lang="it-IT" dirty="0" smtClean="0"/>
              <a:t>del luogo che ha detto: “… io parlo di Chiara Luce </a:t>
            </a:r>
          </a:p>
          <a:p>
            <a:r>
              <a:rPr lang="it-IT" dirty="0" smtClean="0"/>
              <a:t>in ogni occasione (omelie, conferenze, </a:t>
            </a:r>
          </a:p>
          <a:p>
            <a:r>
              <a:rPr lang="it-IT" dirty="0" smtClean="0"/>
              <a:t>ordinazioni </a:t>
            </a:r>
            <a:r>
              <a:rPr lang="it-IT" dirty="0" err="1" smtClean="0"/>
              <a:t>sacerdotali…</a:t>
            </a:r>
            <a:r>
              <a:rPr lang="it-IT" dirty="0" smtClean="0"/>
              <a:t>) e la presento come vero modello di santità per i giovani di oggi”.</a:t>
            </a:r>
          </a:p>
        </p:txBody>
      </p:sp>
      <p:sp>
        <p:nvSpPr>
          <p:cNvPr id="4" name="Segnaposto numero diapositiva 3"/>
          <p:cNvSpPr>
            <a:spLocks noGrp="1"/>
          </p:cNvSpPr>
          <p:nvPr>
            <p:ph type="sldNum" sz="quarter" idx="10"/>
          </p:nvPr>
        </p:nvSpPr>
        <p:spPr/>
        <p:txBody>
          <a:bodyPr/>
          <a:lstStyle/>
          <a:p>
            <a:pPr>
              <a:defRPr/>
            </a:pPr>
            <a:fld id="{CB876E49-BCD8-46B4-B7FE-E996E793E8EC}" type="slidenum">
              <a:rPr lang="it-IT" smtClean="0"/>
              <a:pPr>
                <a:defRPr/>
              </a:pPr>
              <a:t>27</a:t>
            </a:fld>
            <a:endParaRPr lang="it-IT"/>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fld id="{BEF3BCC3-AFC2-47B4-AC1C-246AE6D080FC}" type="slidenum">
              <a:rPr lang="it-IT" smtClean="0"/>
              <a:pPr/>
              <a:t>28</a:t>
            </a:fld>
            <a:endParaRPr lang="it-IT" smtClean="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p:spPr>
        <p:txBody>
          <a:bodyPr/>
          <a:lstStyle/>
          <a:p>
            <a:pPr eaLnBrk="1" hangingPunct="1"/>
            <a:r>
              <a:rPr lang="it-IT" dirty="0" smtClean="0"/>
              <a:t>La corrente di Chiara Luce ha raggiunto davvero i confini della terra soprattutto tramite i media cattolici, con uno squisito supporto da parte di tanti parroci e vescovi. </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dirty="0" smtClean="0"/>
              <a:t>La testimonianza dei genitori </a:t>
            </a:r>
            <a:r>
              <a:rPr lang="it-IT" sz="1200" b="1" dirty="0" smtClean="0">
                <a:ln w="3175">
                  <a:solidFill>
                    <a:srgbClr val="7030A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10800000" scaled="1"/>
                  <a:tileRect/>
                </a:gradFill>
              </a:rPr>
              <a:t>ha raggiunto, complessivamente, </a:t>
            </a:r>
          </a:p>
          <a:p>
            <a:r>
              <a:rPr lang="it-IT" sz="1200" b="1" dirty="0" smtClean="0">
                <a:ln w="3175">
                  <a:solidFill>
                    <a:srgbClr val="7030A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10800000" scaled="1"/>
                  <a:tileRect/>
                </a:gradFill>
              </a:rPr>
              <a:t>più di 18.000 partecipanti</a:t>
            </a:r>
          </a:p>
          <a:p>
            <a:r>
              <a:rPr lang="it-IT" sz="1200" dirty="0" smtClean="0">
                <a:solidFill>
                  <a:srgbClr val="FFFF00"/>
                </a:solidFill>
              </a:rPr>
              <a:t>1° viaggio: Francia, Lussemburgo e Olanda;</a:t>
            </a:r>
            <a:endParaRPr lang="it-IT" sz="1200" b="1" dirty="0" smtClean="0">
              <a:ln w="3175">
                <a:solidFill>
                  <a:srgbClr val="7030A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10800000" scaled="1"/>
                <a:tileRect/>
              </a:gradFill>
            </a:endParaRPr>
          </a:p>
          <a:p>
            <a:endParaRPr lang="it-IT" dirty="0"/>
          </a:p>
        </p:txBody>
      </p:sp>
      <p:sp>
        <p:nvSpPr>
          <p:cNvPr id="4" name="Segnaposto numero diapositiva 3"/>
          <p:cNvSpPr>
            <a:spLocks noGrp="1"/>
          </p:cNvSpPr>
          <p:nvPr>
            <p:ph type="sldNum" sz="quarter" idx="10"/>
          </p:nvPr>
        </p:nvSpPr>
        <p:spPr/>
        <p:txBody>
          <a:bodyPr/>
          <a:lstStyle/>
          <a:p>
            <a:pPr>
              <a:defRPr/>
            </a:pPr>
            <a:fld id="{CB876E49-BCD8-46B4-B7FE-E996E793E8EC}" type="slidenum">
              <a:rPr lang="it-IT" smtClean="0"/>
              <a:pPr>
                <a:defRPr/>
              </a:pPr>
              <a:t>29</a:t>
            </a:fld>
            <a:endParaRPr lang="it-IT"/>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8C163022-BDC5-43F2-A5BD-1923319A8E4E}" type="slidenum">
              <a:rPr lang="it-IT" smtClean="0"/>
              <a:pPr/>
              <a:t>3</a:t>
            </a:fld>
            <a:endParaRPr lang="it-IT" smtClean="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endParaRPr lang="it-IT"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t-IT" sz="1200" b="0" i="0" u="none" strike="noStrike" cap="none" normalizeH="0" baseline="0" dirty="0" smtClean="0">
                <a:ln>
                  <a:noFill/>
                </a:ln>
                <a:solidFill>
                  <a:srgbClr val="FFFF00"/>
                </a:solidFill>
                <a:effectLst/>
                <a:latin typeface="Trebuchet MS" pitchFamily="34" charset="0"/>
                <a:ea typeface="Times New Roman" pitchFamily="18" charset="0"/>
                <a:cs typeface="Arial" pitchFamily="34" charset="0"/>
              </a:rPr>
              <a:t>In Francia: Da una lettera a</a:t>
            </a:r>
            <a:r>
              <a:rPr kumimoji="0" lang="it-IT" sz="1200" b="0" i="0" u="none" strike="noStrike" cap="none" normalizeH="0" dirty="0" smtClean="0">
                <a:ln>
                  <a:noFill/>
                </a:ln>
                <a:solidFill>
                  <a:srgbClr val="FFFF00"/>
                </a:solidFill>
                <a:effectLst/>
                <a:latin typeface="Trebuchet MS" pitchFamily="34" charset="0"/>
                <a:ea typeface="Times New Roman" pitchFamily="18" charset="0"/>
                <a:cs typeface="Arial" pitchFamily="34" charset="0"/>
              </a:rPr>
              <a:t> M. Teresa e Ruggero</a:t>
            </a:r>
            <a:r>
              <a:rPr kumimoji="0" lang="it-IT" sz="1200" b="0" i="0" u="none" strike="noStrike" cap="none" normalizeH="0" baseline="0" dirty="0" smtClean="0">
                <a:ln>
                  <a:noFill/>
                </a:ln>
                <a:solidFill>
                  <a:srgbClr val="FFFF00"/>
                </a:solidFill>
                <a:effectLst/>
                <a:latin typeface="Trebuchet MS" pitchFamily="34" charset="0"/>
                <a:ea typeface="Times New Roman" pitchFamily="18" charset="0"/>
                <a:cs typeface="Arial" pitchFamily="34" charset="0"/>
              </a:rPr>
              <a:t>:</a:t>
            </a:r>
          </a:p>
          <a:p>
            <a:pPr marL="0" marR="0" lvl="0" indent="0" algn="just" defTabSz="914400" rtl="0" eaLnBrk="1" fontAlgn="base" latinLnBrk="0" hangingPunct="1">
              <a:lnSpc>
                <a:spcPct val="100000"/>
              </a:lnSpc>
              <a:spcBef>
                <a:spcPct val="0"/>
              </a:spcBef>
              <a:spcAft>
                <a:spcPct val="0"/>
              </a:spcAft>
              <a:buClrTx/>
              <a:buSzTx/>
              <a:buFontTx/>
              <a:buNone/>
              <a:tabLst/>
            </a:pPr>
            <a:endParaRPr kumimoji="0" lang="it-IT" sz="600" b="0" i="0" u="none" strike="noStrike" cap="none" normalizeH="0" baseline="0" dirty="0" smtClean="0">
              <a:ln>
                <a:noFill/>
              </a:ln>
              <a:solidFill>
                <a:srgbClr val="FFFF00"/>
              </a:solidFill>
              <a:effectLst/>
              <a:latin typeface="Trebuchet MS" pitchFamily="34" charset="0"/>
              <a:ea typeface="Times New Roman" pitchFamily="18" charset="0"/>
              <a:cs typeface="Arial" pitchFamily="34" charset="0"/>
            </a:endParaRPr>
          </a:p>
          <a:p>
            <a:r>
              <a:rPr lang="it-IT" sz="1200" dirty="0" smtClean="0">
                <a:solidFill>
                  <a:srgbClr val="FFFF00"/>
                </a:solidFill>
              </a:rPr>
              <a:t>“Vi ringraziamo di cuore per il grande dono che siete stati per noi. Siamo stati molto colpiti dalla vostra testimonianza!</a:t>
            </a:r>
          </a:p>
          <a:p>
            <a:r>
              <a:rPr lang="it-IT" sz="1200" dirty="0" smtClean="0">
                <a:solidFill>
                  <a:srgbClr val="FFFF00"/>
                </a:solidFill>
              </a:rPr>
              <a:t>Abbiamo preso la fiaccola che ci avete passato. A nostra volta vogliamo rendere presente Chiara Luce ovunque andiamo, cercando di aderire sempre più al disegno di Dio su di noi, così come ha fatto lei”.</a:t>
            </a:r>
            <a:endParaRPr lang="it-IT" sz="1200" dirty="0">
              <a:solidFill>
                <a:srgbClr val="FFFF00"/>
              </a:solidFill>
            </a:endParaRPr>
          </a:p>
        </p:txBody>
      </p:sp>
      <p:sp>
        <p:nvSpPr>
          <p:cNvPr id="4" name="Segnaposto numero diapositiva 3"/>
          <p:cNvSpPr>
            <a:spLocks noGrp="1"/>
          </p:cNvSpPr>
          <p:nvPr>
            <p:ph type="sldNum" sz="quarter" idx="10"/>
          </p:nvPr>
        </p:nvSpPr>
        <p:spPr/>
        <p:txBody>
          <a:bodyPr/>
          <a:lstStyle/>
          <a:p>
            <a:pPr>
              <a:defRPr/>
            </a:pPr>
            <a:fld id="{CB876E49-BCD8-46B4-B7FE-E996E793E8EC}" type="slidenum">
              <a:rPr lang="it-IT" smtClean="0"/>
              <a:pPr>
                <a:defRPr/>
              </a:pPr>
              <a:t>30</a:t>
            </a:fld>
            <a:endParaRPr lang="it-IT"/>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dirty="0" smtClean="0"/>
              <a:t>Echi sulla stampa</a:t>
            </a:r>
            <a:endParaRPr lang="it-IT" dirty="0"/>
          </a:p>
        </p:txBody>
      </p:sp>
      <p:sp>
        <p:nvSpPr>
          <p:cNvPr id="4" name="Segnaposto numero diapositiva 3"/>
          <p:cNvSpPr>
            <a:spLocks noGrp="1"/>
          </p:cNvSpPr>
          <p:nvPr>
            <p:ph type="sldNum" sz="quarter" idx="10"/>
          </p:nvPr>
        </p:nvSpPr>
        <p:spPr/>
        <p:txBody>
          <a:bodyPr/>
          <a:lstStyle/>
          <a:p>
            <a:pPr>
              <a:defRPr/>
            </a:pPr>
            <a:fld id="{CB876E49-BCD8-46B4-B7FE-E996E793E8EC}" type="slidenum">
              <a:rPr lang="it-IT" smtClean="0"/>
              <a:pPr>
                <a:defRPr/>
              </a:pPr>
              <a:t>31</a:t>
            </a:fld>
            <a:endParaRPr lang="it-IT"/>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dirty="0" smtClean="0"/>
              <a:t>Altre pubblicazioni</a:t>
            </a:r>
          </a:p>
          <a:p>
            <a:pPr marL="0" marR="0" indent="0" algn="l" defTabSz="914400" rtl="0" eaLnBrk="0" fontAlgn="base" latinLnBrk="0" hangingPunct="0">
              <a:lnSpc>
                <a:spcPct val="100000"/>
              </a:lnSpc>
              <a:spcBef>
                <a:spcPct val="30000"/>
              </a:spcBef>
              <a:spcAft>
                <a:spcPct val="0"/>
              </a:spcAft>
              <a:buClrTx/>
              <a:buSzTx/>
              <a:buFontTx/>
              <a:buNone/>
              <a:tabLst/>
              <a:defRPr/>
            </a:pPr>
            <a:r>
              <a:rPr lang="it-IT" sz="1200" b="0" dirty="0" smtClean="0">
                <a:solidFill>
                  <a:srgbClr val="FFFF00"/>
                </a:solidFill>
              </a:rPr>
              <a:t>DVD - 7.000  copie</a:t>
            </a:r>
            <a:r>
              <a:rPr lang="it-IT" sz="1200" dirty="0" smtClean="0">
                <a:solidFill>
                  <a:srgbClr val="FFFF00"/>
                </a:solidFill>
              </a:rPr>
              <a:t>; inoltre è stato diffuso in tedesco, francese, inglese, spagnolo, portoghese;</a:t>
            </a:r>
          </a:p>
          <a:p>
            <a:pPr marL="0" marR="0" indent="0" algn="l" defTabSz="914400" rtl="0" eaLnBrk="0" fontAlgn="base" latinLnBrk="0" hangingPunct="0">
              <a:lnSpc>
                <a:spcPct val="100000"/>
              </a:lnSpc>
              <a:spcBef>
                <a:spcPct val="30000"/>
              </a:spcBef>
              <a:spcAft>
                <a:spcPct val="0"/>
              </a:spcAft>
              <a:buClrTx/>
              <a:buSzTx/>
              <a:buFontTx/>
              <a:buNone/>
              <a:tabLst/>
              <a:defRPr/>
            </a:pPr>
            <a:r>
              <a:rPr lang="it-IT" sz="1200" dirty="0" smtClean="0">
                <a:solidFill>
                  <a:srgbClr val="FFFF00"/>
                </a:solidFill>
              </a:rPr>
              <a:t>Dai Tetti In</a:t>
            </a:r>
            <a:r>
              <a:rPr lang="it-IT" sz="1200" baseline="0" dirty="0" smtClean="0">
                <a:solidFill>
                  <a:srgbClr val="FFFF00"/>
                </a:solidFill>
              </a:rPr>
              <a:t> Giù - </a:t>
            </a:r>
            <a:r>
              <a:rPr lang="it-IT" sz="1200" b="1" dirty="0" smtClean="0">
                <a:solidFill>
                  <a:srgbClr val="FFFF00"/>
                </a:solidFill>
              </a:rPr>
              <a:t>15.000 copie in Italia</a:t>
            </a:r>
            <a:r>
              <a:rPr lang="it-IT" sz="1200" b="0" dirty="0" smtClean="0">
                <a:solidFill>
                  <a:srgbClr val="FFFF00"/>
                </a:solidFill>
              </a:rPr>
              <a:t>,</a:t>
            </a:r>
            <a:r>
              <a:rPr lang="it-IT" sz="1200" dirty="0" smtClean="0">
                <a:solidFill>
                  <a:srgbClr val="FFFF00"/>
                </a:solidFill>
              </a:rPr>
              <a:t> inoltre è stato pubblicato in Argentina, Spagna, Francia;</a:t>
            </a:r>
          </a:p>
          <a:p>
            <a:r>
              <a:rPr lang="it-IT" sz="1200" dirty="0" smtClean="0">
                <a:solidFill>
                  <a:srgbClr val="FFFF00"/>
                </a:solidFill>
              </a:rPr>
              <a:t>Io</a:t>
            </a:r>
            <a:r>
              <a:rPr lang="it-IT" sz="1200" baseline="0" dirty="0" smtClean="0">
                <a:solidFill>
                  <a:srgbClr val="FFFF00"/>
                </a:solidFill>
              </a:rPr>
              <a:t> Ho Tutto - </a:t>
            </a:r>
            <a:r>
              <a:rPr lang="it-IT" sz="1200" b="1" dirty="0" smtClean="0">
                <a:solidFill>
                  <a:srgbClr val="FFFF00"/>
                </a:solidFill>
              </a:rPr>
              <a:t>33.000 copie </a:t>
            </a:r>
            <a:r>
              <a:rPr lang="it-IT" sz="1200" dirty="0" smtClean="0">
                <a:solidFill>
                  <a:srgbClr val="FFFF00"/>
                </a:solidFill>
              </a:rPr>
              <a:t>(Italia, Brasile, Francia, Ungheria, Corea e Polonia</a:t>
            </a:r>
            <a:r>
              <a:rPr lang="it-IT" sz="1200" baseline="0" dirty="0" smtClean="0">
                <a:solidFill>
                  <a:srgbClr val="FFFF00"/>
                </a:solidFill>
              </a:rPr>
              <a:t>  </a:t>
            </a:r>
            <a:r>
              <a:rPr lang="it-IT" sz="1200" dirty="0" smtClean="0">
                <a:solidFill>
                  <a:srgbClr val="FFFF00"/>
                </a:solidFill>
              </a:rPr>
              <a:t>e sta per uscire in Spagna, Slovenia e Gran Bretagna)</a:t>
            </a:r>
          </a:p>
          <a:p>
            <a:pPr marL="0" marR="0" indent="0" algn="l" defTabSz="914400" rtl="0" eaLnBrk="0" fontAlgn="base" latinLnBrk="0" hangingPunct="0">
              <a:lnSpc>
                <a:spcPct val="100000"/>
              </a:lnSpc>
              <a:spcBef>
                <a:spcPct val="30000"/>
              </a:spcBef>
              <a:spcAft>
                <a:spcPct val="0"/>
              </a:spcAft>
              <a:buClrTx/>
              <a:buSzTx/>
              <a:buFontTx/>
              <a:buNone/>
              <a:tabLst/>
              <a:defRPr/>
            </a:pPr>
            <a:endParaRPr lang="it-IT" sz="1200" dirty="0" smtClean="0">
              <a:solidFill>
                <a:srgbClr val="FFFF00"/>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it-IT" sz="1200" dirty="0" smtClean="0">
              <a:solidFill>
                <a:srgbClr val="FFFF00"/>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it-IT" sz="1200" dirty="0" smtClean="0">
              <a:solidFill>
                <a:srgbClr val="FFFF00"/>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it-IT" sz="1200" dirty="0" smtClean="0">
              <a:solidFill>
                <a:srgbClr val="FFFF00"/>
              </a:solidFill>
            </a:endParaRPr>
          </a:p>
          <a:p>
            <a:endParaRPr lang="it-IT" dirty="0"/>
          </a:p>
        </p:txBody>
      </p:sp>
      <p:sp>
        <p:nvSpPr>
          <p:cNvPr id="4" name="Segnaposto numero diapositiva 3"/>
          <p:cNvSpPr>
            <a:spLocks noGrp="1"/>
          </p:cNvSpPr>
          <p:nvPr>
            <p:ph type="sldNum" sz="quarter" idx="10"/>
          </p:nvPr>
        </p:nvSpPr>
        <p:spPr/>
        <p:txBody>
          <a:bodyPr/>
          <a:lstStyle/>
          <a:p>
            <a:pPr>
              <a:defRPr/>
            </a:pPr>
            <a:fld id="{CB876E49-BCD8-46B4-B7FE-E996E793E8EC}" type="slidenum">
              <a:rPr lang="it-IT" smtClean="0"/>
              <a:pPr>
                <a:defRPr/>
              </a:pPr>
              <a:t>32</a:t>
            </a:fld>
            <a:endParaRPr lang="it-IT"/>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pPr>
              <a:defRPr/>
            </a:pPr>
            <a:fld id="{CB876E49-BCD8-46B4-B7FE-E996E793E8EC}" type="slidenum">
              <a:rPr lang="it-IT" smtClean="0"/>
              <a:pPr>
                <a:defRPr/>
              </a:pPr>
              <a:t>33</a:t>
            </a:fld>
            <a:endParaRPr lang="it-IT"/>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9171565F-05F6-45E6-9F04-B5DFA9C6B632}" type="slidenum">
              <a:rPr lang="it-IT" smtClean="0"/>
              <a:pPr/>
              <a:t>34</a:t>
            </a:fld>
            <a:endParaRPr lang="it-IT" smtClean="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p:spPr>
        <p:txBody>
          <a:bodyPr/>
          <a:lstStyle/>
          <a:p>
            <a:pPr eaLnBrk="1" hangingPunct="1"/>
            <a:r>
              <a:rPr lang="it-IT" dirty="0" smtClean="0"/>
              <a:t>Grazie!!</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0532216C-FE76-48B3-9ACD-87D6BEFB3A67}" type="slidenum">
              <a:rPr lang="it-IT" smtClean="0"/>
              <a:pPr/>
              <a:t>4</a:t>
            </a:fld>
            <a:endParaRPr lang="it-IT" smtClean="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eaLnBrk="1" hangingPunct="1"/>
            <a:r>
              <a:rPr lang="it-IT" smtClean="0">
                <a:solidFill>
                  <a:schemeClr val="accent2"/>
                </a:solidFill>
              </a:rPr>
              <a:t>Il bar che Chiara Luce frequentava</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429A1FE1-FC6C-4A2C-AFF1-B2A6D1148665}" type="slidenum">
              <a:rPr lang="it-IT" smtClean="0"/>
              <a:pPr/>
              <a:t>5</a:t>
            </a:fld>
            <a:endParaRPr lang="it-IT" smtClean="0"/>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dirty="0" smtClean="0">
                <a:solidFill>
                  <a:schemeClr val="tx1"/>
                </a:solidFill>
                <a:latin typeface="Arial" charset="0"/>
                <a:ea typeface="+mn-ea"/>
                <a:cs typeface="Arial" charset="0"/>
              </a:rPr>
              <a:t>One could say that </a:t>
            </a:r>
            <a:r>
              <a:rPr lang="en-GB" sz="1200" kern="1200" dirty="0" err="1" smtClean="0">
                <a:solidFill>
                  <a:schemeClr val="tx1"/>
                </a:solidFill>
                <a:latin typeface="Arial" charset="0"/>
                <a:ea typeface="+mn-ea"/>
                <a:cs typeface="Arial" charset="0"/>
              </a:rPr>
              <a:t>Chiara</a:t>
            </a:r>
            <a:r>
              <a:rPr lang="en-GB" sz="1200" kern="1200" dirty="0" smtClean="0">
                <a:solidFill>
                  <a:schemeClr val="tx1"/>
                </a:solidFill>
                <a:latin typeface="Arial" charset="0"/>
                <a:ea typeface="+mn-ea"/>
                <a:cs typeface="Arial" charset="0"/>
              </a:rPr>
              <a:t> Luce herself concluded the World Unity Week 2011 which was a celebration of joy and communion, launched all around the world from the beautiful natural park of </a:t>
            </a:r>
            <a:r>
              <a:rPr lang="en-GB" sz="1200" kern="1200" dirty="0" err="1" smtClean="0">
                <a:solidFill>
                  <a:schemeClr val="tx1"/>
                </a:solidFill>
                <a:latin typeface="Arial" charset="0"/>
                <a:ea typeface="+mn-ea"/>
                <a:cs typeface="Arial" charset="0"/>
              </a:rPr>
              <a:t>Sassello</a:t>
            </a:r>
            <a:r>
              <a:rPr lang="en-GB" sz="1200" kern="1200" dirty="0" smtClean="0">
                <a:solidFill>
                  <a:schemeClr val="tx1"/>
                </a:solidFill>
                <a:latin typeface="Arial" charset="0"/>
                <a:ea typeface="+mn-ea"/>
                <a:cs typeface="Arial" charset="0"/>
              </a:rPr>
              <a:t>, which </a:t>
            </a:r>
            <a:r>
              <a:rPr lang="en-GB" sz="1200" kern="1200" dirty="0" err="1" smtClean="0">
                <a:solidFill>
                  <a:schemeClr val="tx1"/>
                </a:solidFill>
                <a:latin typeface="Arial" charset="0"/>
                <a:ea typeface="+mn-ea"/>
                <a:cs typeface="Arial" charset="0"/>
              </a:rPr>
              <a:t>Chiara</a:t>
            </a:r>
            <a:r>
              <a:rPr lang="en-GB" sz="1200" kern="1200" dirty="0" smtClean="0">
                <a:solidFill>
                  <a:schemeClr val="tx1"/>
                </a:solidFill>
                <a:latin typeface="Arial" charset="0"/>
                <a:ea typeface="+mn-ea"/>
                <a:cs typeface="Arial" charset="0"/>
              </a:rPr>
              <a:t> Luce called my little Switzerland.</a:t>
            </a:r>
            <a:endParaRPr lang="it-IT" dirty="0" smtClean="0">
              <a:solidFill>
                <a:schemeClr val="accent2"/>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dirty="0" smtClean="0"/>
              <a:t>More </a:t>
            </a:r>
            <a:r>
              <a:rPr lang="it-IT" dirty="0" err="1" smtClean="0"/>
              <a:t>than</a:t>
            </a:r>
            <a:r>
              <a:rPr lang="it-IT" dirty="0" smtClean="0"/>
              <a:t> 5,000 people </a:t>
            </a:r>
            <a:r>
              <a:rPr lang="it-IT" dirty="0" err="1" smtClean="0"/>
              <a:t>from</a:t>
            </a:r>
            <a:r>
              <a:rPr lang="it-IT" dirty="0" smtClean="0"/>
              <a:t> </a:t>
            </a:r>
            <a:r>
              <a:rPr lang="it-IT" dirty="0" err="1" smtClean="0"/>
              <a:t>all</a:t>
            </a:r>
            <a:r>
              <a:rPr lang="it-IT" dirty="0" smtClean="0"/>
              <a:t> </a:t>
            </a:r>
            <a:r>
              <a:rPr lang="it-IT" dirty="0" err="1" smtClean="0"/>
              <a:t>over</a:t>
            </a:r>
            <a:r>
              <a:rPr lang="it-IT" dirty="0" smtClean="0"/>
              <a:t> Italy &amp; the </a:t>
            </a:r>
            <a:r>
              <a:rPr lang="it-IT" dirty="0" err="1" smtClean="0"/>
              <a:t>hole</a:t>
            </a:r>
            <a:r>
              <a:rPr lang="it-IT" dirty="0" smtClean="0"/>
              <a:t> </a:t>
            </a:r>
            <a:r>
              <a:rPr lang="it-IT" dirty="0" err="1" smtClean="0"/>
              <a:t>Europe</a:t>
            </a:r>
            <a:endParaRPr lang="it-IT" dirty="0"/>
          </a:p>
        </p:txBody>
      </p:sp>
      <p:sp>
        <p:nvSpPr>
          <p:cNvPr id="4" name="Segnaposto numero diapositiva 3"/>
          <p:cNvSpPr>
            <a:spLocks noGrp="1"/>
          </p:cNvSpPr>
          <p:nvPr>
            <p:ph type="sldNum" sz="quarter" idx="10"/>
          </p:nvPr>
        </p:nvSpPr>
        <p:spPr/>
        <p:txBody>
          <a:bodyPr/>
          <a:lstStyle/>
          <a:p>
            <a:pPr>
              <a:defRPr/>
            </a:pPr>
            <a:fld id="{CB876E49-BCD8-46B4-B7FE-E996E793E8EC}" type="slidenum">
              <a:rPr lang="it-IT" smtClean="0"/>
              <a:pPr>
                <a:defRPr/>
              </a:pPr>
              <a:t>6</a:t>
            </a:fld>
            <a:endParaRPr lang="it-IT"/>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sz="1200" b="1" dirty="0" smtClean="0">
                <a:ln w="3175">
                  <a:no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10800000" scaled="1"/>
                  <a:tileRect/>
                </a:gradFill>
              </a:rPr>
              <a:t>Molti gli incontri in preparazione</a:t>
            </a:r>
            <a:r>
              <a:rPr lang="it-IT" sz="1200" b="1" baseline="0" dirty="0" smtClean="0">
                <a:ln w="3175">
                  <a:no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10800000" scaled="1"/>
                  <a:tileRect/>
                </a:gradFill>
              </a:rPr>
              <a:t> alla GMG</a:t>
            </a:r>
            <a:endParaRPr lang="it-IT" sz="1200" b="1" dirty="0" smtClean="0">
              <a:ln w="3175">
                <a:no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10800000" scaled="1"/>
                <a:tileRect/>
              </a:gradFill>
            </a:endParaRPr>
          </a:p>
          <a:p>
            <a:r>
              <a:rPr lang="it-IT" sz="1200" dirty="0" smtClean="0">
                <a:solidFill>
                  <a:srgbClr val="FFFF00"/>
                </a:solidFill>
                <a:effectLst/>
              </a:rPr>
              <a:t>Impressioni:</a:t>
            </a:r>
          </a:p>
          <a:p>
            <a:r>
              <a:rPr lang="it-IT" sz="1200" dirty="0" smtClean="0">
                <a:solidFill>
                  <a:srgbClr val="FFFF00"/>
                </a:solidFill>
                <a:effectLst/>
              </a:rPr>
              <a:t>	</a:t>
            </a:r>
            <a:r>
              <a:rPr lang="it-IT" sz="1200" dirty="0" smtClean="0">
                <a:solidFill>
                  <a:srgbClr val="FFFF00"/>
                </a:solidFill>
              </a:rPr>
              <a:t>“Voglio farmi santa, sogno una generazione di Santi!”. </a:t>
            </a:r>
          </a:p>
          <a:p>
            <a:r>
              <a:rPr lang="it-IT" sz="1200" dirty="0" smtClean="0">
                <a:solidFill>
                  <a:srgbClr val="FFFF00"/>
                </a:solidFill>
              </a:rPr>
              <a:t>	“(…) alcuni ragazzi mi hanno detto grazie per questo momento, erano affascinati, contenti. </a:t>
            </a:r>
          </a:p>
          <a:p>
            <a:r>
              <a:rPr lang="it-IT" sz="1200" dirty="0" smtClean="0">
                <a:solidFill>
                  <a:srgbClr val="FFFF00"/>
                </a:solidFill>
              </a:rPr>
              <a:t>È la conferma che la fiaccola è passata”. </a:t>
            </a:r>
            <a:endParaRPr lang="it-IT" sz="300" dirty="0" smtClean="0">
              <a:solidFill>
                <a:srgbClr val="FFFF00"/>
              </a:solidFill>
              <a:effectLst/>
            </a:endParaRPr>
          </a:p>
          <a:p>
            <a:r>
              <a:rPr lang="it-IT" sz="1200" dirty="0" smtClean="0">
                <a:solidFill>
                  <a:srgbClr val="FFFF00"/>
                </a:solidFill>
                <a:effectLst/>
              </a:rPr>
              <a:t>	“</a:t>
            </a:r>
            <a:r>
              <a:rPr lang="it-IT" sz="1200" dirty="0" smtClean="0">
                <a:solidFill>
                  <a:srgbClr val="FFFF00"/>
                </a:solidFill>
              </a:rPr>
              <a:t>Da questa giornata parto con il cuore pieno di Dio”.</a:t>
            </a:r>
            <a:endParaRPr lang="it-IT" sz="1200" b="1" dirty="0">
              <a:ln w="3175">
                <a:no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10800000" scaled="1"/>
                <a:tileRect/>
              </a:gradFill>
            </a:endParaRPr>
          </a:p>
        </p:txBody>
      </p:sp>
      <p:sp>
        <p:nvSpPr>
          <p:cNvPr id="4" name="Segnaposto numero diapositiva 3"/>
          <p:cNvSpPr>
            <a:spLocks noGrp="1"/>
          </p:cNvSpPr>
          <p:nvPr>
            <p:ph type="sldNum" sz="quarter" idx="10"/>
          </p:nvPr>
        </p:nvSpPr>
        <p:spPr/>
        <p:txBody>
          <a:bodyPr/>
          <a:lstStyle/>
          <a:p>
            <a:pPr>
              <a:defRPr/>
            </a:pPr>
            <a:fld id="{CB876E49-BCD8-46B4-B7FE-E996E793E8EC}" type="slidenum">
              <a:rPr lang="it-IT" smtClean="0"/>
              <a:pPr>
                <a:defRPr/>
              </a:pPr>
              <a:t>7</a:t>
            </a:fld>
            <a:endParaRPr lang="it-IT"/>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sz="1200" i="1" dirty="0" smtClean="0">
                <a:solidFill>
                  <a:srgbClr val="FFFF00"/>
                </a:solidFill>
              </a:rPr>
              <a:t>“I giovani sono il futuro, (...) hanno una vita sola e vale la pena  spenderla bene!”</a:t>
            </a:r>
            <a:r>
              <a:rPr lang="it-IT" sz="1200" dirty="0" smtClean="0">
                <a:solidFill>
                  <a:srgbClr val="FFFF00"/>
                </a:solidFill>
              </a:rPr>
              <a:t>  È  il messaggio che è stato messo sui manifesti e sui volantini del concerto, leitmotiv  di questo evento.</a:t>
            </a:r>
            <a:endParaRPr lang="it-IT" sz="1200" dirty="0">
              <a:solidFill>
                <a:srgbClr val="FFFF00"/>
              </a:solidFill>
            </a:endParaRPr>
          </a:p>
        </p:txBody>
      </p:sp>
      <p:sp>
        <p:nvSpPr>
          <p:cNvPr id="4" name="Segnaposto numero diapositiva 3"/>
          <p:cNvSpPr>
            <a:spLocks noGrp="1"/>
          </p:cNvSpPr>
          <p:nvPr>
            <p:ph type="sldNum" sz="quarter" idx="10"/>
          </p:nvPr>
        </p:nvSpPr>
        <p:spPr/>
        <p:txBody>
          <a:bodyPr/>
          <a:lstStyle/>
          <a:p>
            <a:pPr>
              <a:defRPr/>
            </a:pPr>
            <a:fld id="{DE8A1ACF-3F65-40E1-90E3-5B4503D662BA}" type="slidenum">
              <a:rPr lang="it-IT" smtClean="0"/>
              <a:pPr>
                <a:defRPr/>
              </a:pPr>
              <a:t>8</a:t>
            </a:fld>
            <a:endParaRPr lang="it-IT"/>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9800BE76-A61A-4227-81FF-18B18E0D0FC3}" type="slidenum">
              <a:rPr lang="it-IT" smtClean="0"/>
              <a:pPr/>
              <a:t>9</a:t>
            </a:fld>
            <a:endParaRPr lang="it-IT" smtClean="0"/>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pPr eaLnBrk="1" hangingPunct="1"/>
            <a:r>
              <a:rPr lang="it-IT" dirty="0" smtClean="0"/>
              <a:t>In una chiesa in Slovacchia: è stata messa un’icona della Beata Chiara Luce accanto a quella di Giovanni Paolo II.</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it-IT" smtClean="0"/>
              <a:t>Fare clic per modificare lo stile del sottotitolo dello schema</a:t>
            </a:r>
            <a:endParaRPr lang="it-IT"/>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ln/>
        </p:spPr>
        <p:txBody>
          <a:bodyPr/>
          <a:lstStyle>
            <a:lvl1pPr>
              <a:defRPr/>
            </a:lvl1pPr>
          </a:lstStyle>
          <a:p>
            <a:pPr>
              <a:defRPr/>
            </a:pPr>
            <a:fld id="{C718EE72-E10C-4C2F-9FDF-4AE51295FBCD}" type="slidenum">
              <a:rPr lang="it-IT"/>
              <a:pPr>
                <a:defRPr/>
              </a:pPr>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ln/>
        </p:spPr>
        <p:txBody>
          <a:bodyPr/>
          <a:lstStyle>
            <a:lvl1pPr>
              <a:defRPr/>
            </a:lvl1pPr>
          </a:lstStyle>
          <a:p>
            <a:pPr>
              <a:defRPr/>
            </a:pPr>
            <a:fld id="{1BBF8ED5-9511-4C83-A238-6ADAD95745AB}" type="slidenum">
              <a:rPr lang="it-IT"/>
              <a:pPr>
                <a:defRPr/>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ln/>
        </p:spPr>
        <p:txBody>
          <a:bodyPr/>
          <a:lstStyle>
            <a:lvl1pPr>
              <a:defRPr/>
            </a:lvl1pPr>
          </a:lstStyle>
          <a:p>
            <a:pPr>
              <a:defRPr/>
            </a:pPr>
            <a:fld id="{D82491CF-3B5F-41F3-BDF6-98A00DF53CEB}" type="slidenum">
              <a:rPr lang="it-IT"/>
              <a:pPr>
                <a:defRPr/>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ln/>
        </p:spPr>
        <p:txBody>
          <a:bodyPr/>
          <a:lstStyle>
            <a:lvl1pPr>
              <a:defRPr/>
            </a:lvl1pPr>
          </a:lstStyle>
          <a:p>
            <a:pPr>
              <a:defRPr/>
            </a:pPr>
            <a:fld id="{816308E2-D18F-4E85-90BB-A8EC6C7EB3BA}" type="slidenum">
              <a:rPr lang="it-IT"/>
              <a:pPr>
                <a:defRPr/>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smtClean="0"/>
              <a:t>Fare clic per modificare stili del testo dello schema</a:t>
            </a:r>
          </a:p>
        </p:txBody>
      </p:sp>
      <p:sp>
        <p:nvSpPr>
          <p:cNvPr id="4" name="Rectangle 4"/>
          <p:cNvSpPr>
            <a:spLocks noGrp="1" noChangeArrowheads="1"/>
          </p:cNvSpPr>
          <p:nvPr>
            <p:ph type="dt" sz="half" idx="10"/>
          </p:nvPr>
        </p:nvSpPr>
        <p:spPr>
          <a:ln/>
        </p:spPr>
        <p:txBody>
          <a:bodyPr/>
          <a:lstStyle>
            <a:lvl1pPr>
              <a:defRPr/>
            </a:lvl1pPr>
          </a:lstStyle>
          <a:p>
            <a:pPr>
              <a:defRPr/>
            </a:pPr>
            <a:endParaRPr lang="it-IT"/>
          </a:p>
        </p:txBody>
      </p:sp>
      <p:sp>
        <p:nvSpPr>
          <p:cNvPr id="5" name="Rectangle 5"/>
          <p:cNvSpPr>
            <a:spLocks noGrp="1" noChangeArrowheads="1"/>
          </p:cNvSpPr>
          <p:nvPr>
            <p:ph type="ftr" sz="quarter" idx="11"/>
          </p:nvPr>
        </p:nvSpPr>
        <p:spPr>
          <a:ln/>
        </p:spPr>
        <p:txBody>
          <a:bodyPr/>
          <a:lstStyle>
            <a:lvl1pPr>
              <a:defRPr/>
            </a:lvl1pPr>
          </a:lstStyle>
          <a:p>
            <a:pPr>
              <a:defRPr/>
            </a:pPr>
            <a:endParaRPr lang="it-IT"/>
          </a:p>
        </p:txBody>
      </p:sp>
      <p:sp>
        <p:nvSpPr>
          <p:cNvPr id="6" name="Rectangle 6"/>
          <p:cNvSpPr>
            <a:spLocks noGrp="1" noChangeArrowheads="1"/>
          </p:cNvSpPr>
          <p:nvPr>
            <p:ph type="sldNum" sz="quarter" idx="12"/>
          </p:nvPr>
        </p:nvSpPr>
        <p:spPr>
          <a:ln/>
        </p:spPr>
        <p:txBody>
          <a:bodyPr/>
          <a:lstStyle>
            <a:lvl1pPr>
              <a:defRPr/>
            </a:lvl1pPr>
          </a:lstStyle>
          <a:p>
            <a:pPr>
              <a:defRPr/>
            </a:pPr>
            <a:fld id="{9EBC126D-BA85-479B-8F88-DB5434D0FD53}" type="slidenum">
              <a:rPr lang="it-IT"/>
              <a:pPr>
                <a:defRPr/>
              </a:pPr>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Rectangle 4"/>
          <p:cNvSpPr>
            <a:spLocks noGrp="1" noChangeArrowheads="1"/>
          </p:cNvSpPr>
          <p:nvPr>
            <p:ph type="dt" sz="half" idx="10"/>
          </p:nvPr>
        </p:nvSpPr>
        <p:spPr>
          <a:ln/>
        </p:spPr>
        <p:txBody>
          <a:bodyPr/>
          <a:lstStyle>
            <a:lvl1pPr>
              <a:defRPr/>
            </a:lvl1pPr>
          </a:lstStyle>
          <a:p>
            <a:pPr>
              <a:defRPr/>
            </a:pPr>
            <a:endParaRPr lang="it-IT"/>
          </a:p>
        </p:txBody>
      </p:sp>
      <p:sp>
        <p:nvSpPr>
          <p:cNvPr id="6" name="Rectangle 5"/>
          <p:cNvSpPr>
            <a:spLocks noGrp="1" noChangeArrowheads="1"/>
          </p:cNvSpPr>
          <p:nvPr>
            <p:ph type="ftr" sz="quarter" idx="11"/>
          </p:nvPr>
        </p:nvSpPr>
        <p:spPr>
          <a:ln/>
        </p:spPr>
        <p:txBody>
          <a:bodyPr/>
          <a:lstStyle>
            <a:lvl1pPr>
              <a:defRPr/>
            </a:lvl1pPr>
          </a:lstStyle>
          <a:p>
            <a:pPr>
              <a:defRPr/>
            </a:pPr>
            <a:endParaRPr lang="it-IT"/>
          </a:p>
        </p:txBody>
      </p:sp>
      <p:sp>
        <p:nvSpPr>
          <p:cNvPr id="7" name="Rectangle 6"/>
          <p:cNvSpPr>
            <a:spLocks noGrp="1" noChangeArrowheads="1"/>
          </p:cNvSpPr>
          <p:nvPr>
            <p:ph type="sldNum" sz="quarter" idx="12"/>
          </p:nvPr>
        </p:nvSpPr>
        <p:spPr>
          <a:ln/>
        </p:spPr>
        <p:txBody>
          <a:bodyPr/>
          <a:lstStyle>
            <a:lvl1pPr>
              <a:defRPr/>
            </a:lvl1pPr>
          </a:lstStyle>
          <a:p>
            <a:pPr>
              <a:defRPr/>
            </a:pPr>
            <a:fld id="{EBDC7177-E852-4C1A-8DB7-D29121082503}" type="slidenum">
              <a:rPr lang="it-IT"/>
              <a:pPr>
                <a:defRPr/>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Rectangle 4"/>
          <p:cNvSpPr>
            <a:spLocks noGrp="1" noChangeArrowheads="1"/>
          </p:cNvSpPr>
          <p:nvPr>
            <p:ph type="dt" sz="half" idx="10"/>
          </p:nvPr>
        </p:nvSpPr>
        <p:spPr>
          <a:ln/>
        </p:spPr>
        <p:txBody>
          <a:bodyPr/>
          <a:lstStyle>
            <a:lvl1pPr>
              <a:defRPr/>
            </a:lvl1pPr>
          </a:lstStyle>
          <a:p>
            <a:pPr>
              <a:defRPr/>
            </a:pPr>
            <a:endParaRPr lang="it-IT"/>
          </a:p>
        </p:txBody>
      </p:sp>
      <p:sp>
        <p:nvSpPr>
          <p:cNvPr id="8" name="Rectangle 5"/>
          <p:cNvSpPr>
            <a:spLocks noGrp="1" noChangeArrowheads="1"/>
          </p:cNvSpPr>
          <p:nvPr>
            <p:ph type="ftr" sz="quarter" idx="11"/>
          </p:nvPr>
        </p:nvSpPr>
        <p:spPr>
          <a:ln/>
        </p:spPr>
        <p:txBody>
          <a:bodyPr/>
          <a:lstStyle>
            <a:lvl1pPr>
              <a:defRPr/>
            </a:lvl1pPr>
          </a:lstStyle>
          <a:p>
            <a:pPr>
              <a:defRPr/>
            </a:pPr>
            <a:endParaRPr lang="it-IT"/>
          </a:p>
        </p:txBody>
      </p:sp>
      <p:sp>
        <p:nvSpPr>
          <p:cNvPr id="9" name="Rectangle 6"/>
          <p:cNvSpPr>
            <a:spLocks noGrp="1" noChangeArrowheads="1"/>
          </p:cNvSpPr>
          <p:nvPr>
            <p:ph type="sldNum" sz="quarter" idx="12"/>
          </p:nvPr>
        </p:nvSpPr>
        <p:spPr>
          <a:ln/>
        </p:spPr>
        <p:txBody>
          <a:bodyPr/>
          <a:lstStyle>
            <a:lvl1pPr>
              <a:defRPr/>
            </a:lvl1pPr>
          </a:lstStyle>
          <a:p>
            <a:pPr>
              <a:defRPr/>
            </a:pPr>
            <a:fld id="{5CE5B190-0BC8-4D07-9760-FD4105A50A07}" type="slidenum">
              <a:rPr lang="it-IT"/>
              <a:pPr>
                <a:defRPr/>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Rectangle 4"/>
          <p:cNvSpPr>
            <a:spLocks noGrp="1" noChangeArrowheads="1"/>
          </p:cNvSpPr>
          <p:nvPr>
            <p:ph type="dt" sz="half" idx="10"/>
          </p:nvPr>
        </p:nvSpPr>
        <p:spPr>
          <a:ln/>
        </p:spPr>
        <p:txBody>
          <a:bodyPr/>
          <a:lstStyle>
            <a:lvl1pPr>
              <a:defRPr/>
            </a:lvl1pPr>
          </a:lstStyle>
          <a:p>
            <a:pPr>
              <a:defRPr/>
            </a:pPr>
            <a:endParaRPr lang="it-IT"/>
          </a:p>
        </p:txBody>
      </p:sp>
      <p:sp>
        <p:nvSpPr>
          <p:cNvPr id="4" name="Rectangle 5"/>
          <p:cNvSpPr>
            <a:spLocks noGrp="1" noChangeArrowheads="1"/>
          </p:cNvSpPr>
          <p:nvPr>
            <p:ph type="ftr" sz="quarter" idx="11"/>
          </p:nvPr>
        </p:nvSpPr>
        <p:spPr>
          <a:ln/>
        </p:spPr>
        <p:txBody>
          <a:bodyPr/>
          <a:lstStyle>
            <a:lvl1pPr>
              <a:defRPr/>
            </a:lvl1pPr>
          </a:lstStyle>
          <a:p>
            <a:pPr>
              <a:defRPr/>
            </a:pPr>
            <a:endParaRPr lang="it-IT"/>
          </a:p>
        </p:txBody>
      </p:sp>
      <p:sp>
        <p:nvSpPr>
          <p:cNvPr id="5" name="Rectangle 6"/>
          <p:cNvSpPr>
            <a:spLocks noGrp="1" noChangeArrowheads="1"/>
          </p:cNvSpPr>
          <p:nvPr>
            <p:ph type="sldNum" sz="quarter" idx="12"/>
          </p:nvPr>
        </p:nvSpPr>
        <p:spPr>
          <a:ln/>
        </p:spPr>
        <p:txBody>
          <a:bodyPr/>
          <a:lstStyle>
            <a:lvl1pPr>
              <a:defRPr/>
            </a:lvl1pPr>
          </a:lstStyle>
          <a:p>
            <a:pPr>
              <a:defRPr/>
            </a:pPr>
            <a:fld id="{AE24D2BD-5365-44D2-B617-CE091680627E}" type="slidenum">
              <a:rPr lang="it-IT"/>
              <a:pPr>
                <a:defRPr/>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it-IT"/>
          </a:p>
        </p:txBody>
      </p:sp>
      <p:sp>
        <p:nvSpPr>
          <p:cNvPr id="3" name="Rectangle 5"/>
          <p:cNvSpPr>
            <a:spLocks noGrp="1" noChangeArrowheads="1"/>
          </p:cNvSpPr>
          <p:nvPr>
            <p:ph type="ftr" sz="quarter" idx="11"/>
          </p:nvPr>
        </p:nvSpPr>
        <p:spPr>
          <a:ln/>
        </p:spPr>
        <p:txBody>
          <a:bodyPr/>
          <a:lstStyle>
            <a:lvl1pPr>
              <a:defRPr/>
            </a:lvl1pPr>
          </a:lstStyle>
          <a:p>
            <a:pPr>
              <a:defRPr/>
            </a:pPr>
            <a:endParaRPr lang="it-IT"/>
          </a:p>
        </p:txBody>
      </p:sp>
      <p:sp>
        <p:nvSpPr>
          <p:cNvPr id="4" name="Rectangle 6"/>
          <p:cNvSpPr>
            <a:spLocks noGrp="1" noChangeArrowheads="1"/>
          </p:cNvSpPr>
          <p:nvPr>
            <p:ph type="sldNum" sz="quarter" idx="12"/>
          </p:nvPr>
        </p:nvSpPr>
        <p:spPr>
          <a:ln/>
        </p:spPr>
        <p:txBody>
          <a:bodyPr/>
          <a:lstStyle>
            <a:lvl1pPr>
              <a:defRPr/>
            </a:lvl1pPr>
          </a:lstStyle>
          <a:p>
            <a:pPr>
              <a:defRPr/>
            </a:pPr>
            <a:fld id="{AA78A9DC-1D53-4C6C-BCD5-9B3F1A71C5CE}" type="slidenum">
              <a:rPr lang="it-IT"/>
              <a:pPr>
                <a:defRPr/>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4"/>
          <p:cNvSpPr>
            <a:spLocks noGrp="1" noChangeArrowheads="1"/>
          </p:cNvSpPr>
          <p:nvPr>
            <p:ph type="dt" sz="half" idx="10"/>
          </p:nvPr>
        </p:nvSpPr>
        <p:spPr>
          <a:ln/>
        </p:spPr>
        <p:txBody>
          <a:bodyPr/>
          <a:lstStyle>
            <a:lvl1pPr>
              <a:defRPr/>
            </a:lvl1pPr>
          </a:lstStyle>
          <a:p>
            <a:pPr>
              <a:defRPr/>
            </a:pPr>
            <a:endParaRPr lang="it-IT"/>
          </a:p>
        </p:txBody>
      </p:sp>
      <p:sp>
        <p:nvSpPr>
          <p:cNvPr id="6" name="Rectangle 5"/>
          <p:cNvSpPr>
            <a:spLocks noGrp="1" noChangeArrowheads="1"/>
          </p:cNvSpPr>
          <p:nvPr>
            <p:ph type="ftr" sz="quarter" idx="11"/>
          </p:nvPr>
        </p:nvSpPr>
        <p:spPr>
          <a:ln/>
        </p:spPr>
        <p:txBody>
          <a:bodyPr/>
          <a:lstStyle>
            <a:lvl1pPr>
              <a:defRPr/>
            </a:lvl1pPr>
          </a:lstStyle>
          <a:p>
            <a:pPr>
              <a:defRPr/>
            </a:pPr>
            <a:endParaRPr lang="it-IT"/>
          </a:p>
        </p:txBody>
      </p:sp>
      <p:sp>
        <p:nvSpPr>
          <p:cNvPr id="7" name="Rectangle 6"/>
          <p:cNvSpPr>
            <a:spLocks noGrp="1" noChangeArrowheads="1"/>
          </p:cNvSpPr>
          <p:nvPr>
            <p:ph type="sldNum" sz="quarter" idx="12"/>
          </p:nvPr>
        </p:nvSpPr>
        <p:spPr>
          <a:ln/>
        </p:spPr>
        <p:txBody>
          <a:bodyPr/>
          <a:lstStyle>
            <a:lvl1pPr>
              <a:defRPr/>
            </a:lvl1pPr>
          </a:lstStyle>
          <a:p>
            <a:pPr>
              <a:defRPr/>
            </a:pPr>
            <a:fld id="{10F9B313-50DD-4CFE-820E-9EA8A1764E63}" type="slidenum">
              <a:rPr lang="it-IT"/>
              <a:pPr>
                <a:defRPr/>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4"/>
          <p:cNvSpPr>
            <a:spLocks noGrp="1" noChangeArrowheads="1"/>
          </p:cNvSpPr>
          <p:nvPr>
            <p:ph type="dt" sz="half" idx="10"/>
          </p:nvPr>
        </p:nvSpPr>
        <p:spPr>
          <a:ln/>
        </p:spPr>
        <p:txBody>
          <a:bodyPr/>
          <a:lstStyle>
            <a:lvl1pPr>
              <a:defRPr/>
            </a:lvl1pPr>
          </a:lstStyle>
          <a:p>
            <a:pPr>
              <a:defRPr/>
            </a:pPr>
            <a:endParaRPr lang="it-IT"/>
          </a:p>
        </p:txBody>
      </p:sp>
      <p:sp>
        <p:nvSpPr>
          <p:cNvPr id="6" name="Rectangle 5"/>
          <p:cNvSpPr>
            <a:spLocks noGrp="1" noChangeArrowheads="1"/>
          </p:cNvSpPr>
          <p:nvPr>
            <p:ph type="ftr" sz="quarter" idx="11"/>
          </p:nvPr>
        </p:nvSpPr>
        <p:spPr>
          <a:ln/>
        </p:spPr>
        <p:txBody>
          <a:bodyPr/>
          <a:lstStyle>
            <a:lvl1pPr>
              <a:defRPr/>
            </a:lvl1pPr>
          </a:lstStyle>
          <a:p>
            <a:pPr>
              <a:defRPr/>
            </a:pPr>
            <a:endParaRPr lang="it-IT"/>
          </a:p>
        </p:txBody>
      </p:sp>
      <p:sp>
        <p:nvSpPr>
          <p:cNvPr id="7" name="Rectangle 6"/>
          <p:cNvSpPr>
            <a:spLocks noGrp="1" noChangeArrowheads="1"/>
          </p:cNvSpPr>
          <p:nvPr>
            <p:ph type="sldNum" sz="quarter" idx="12"/>
          </p:nvPr>
        </p:nvSpPr>
        <p:spPr>
          <a:ln/>
        </p:spPr>
        <p:txBody>
          <a:bodyPr/>
          <a:lstStyle>
            <a:lvl1pPr>
              <a:defRPr/>
            </a:lvl1pPr>
          </a:lstStyle>
          <a:p>
            <a:pPr>
              <a:defRPr/>
            </a:pPr>
            <a:fld id="{FC7D091B-721B-4228-B773-289228DE75E0}" type="slidenum">
              <a:rPr lang="it-IT"/>
              <a:pPr>
                <a:defRPr/>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it-IT" smtClean="0"/>
              <a:t>Fare clic per modificare lo stile del titolo</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it-IT"/>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it-IT"/>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8082960E-1895-4D36-B1C5-9597F8827519}" type="slidenum">
              <a:rPr lang="it-IT"/>
              <a:pPr>
                <a:defRPr/>
              </a:pPr>
              <a:t>‹N›</a:t>
            </a:fld>
            <a:endParaRPr 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8" Type="http://schemas.openxmlformats.org/officeDocument/2006/relationships/image" Target="../media/image29.tiff"/><Relationship Id="rId3" Type="http://schemas.openxmlformats.org/officeDocument/2006/relationships/image" Target="../media/image24.jpeg"/><Relationship Id="rId7" Type="http://schemas.openxmlformats.org/officeDocument/2006/relationships/image" Target="../media/image28.tiff"/><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7.tiff"/><Relationship Id="rId5" Type="http://schemas.openxmlformats.org/officeDocument/2006/relationships/image" Target="../media/image26.jpeg"/><Relationship Id="rId4" Type="http://schemas.openxmlformats.org/officeDocument/2006/relationships/image" Target="../media/image25.jpeg"/></Relationships>
</file>

<file path=ppt/slides/_rels/slide1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1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1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38.jpeg"/><Relationship Id="rId4" Type="http://schemas.openxmlformats.org/officeDocument/2006/relationships/image" Target="../media/image37.jpeg"/></Relationships>
</file>

<file path=ppt/slides/_rels/slide1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1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1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43.jpeg"/></Relationships>
</file>

<file path=ppt/slides/_rels/slide1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image" Target="../media/image45.pn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21.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2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2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25.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57.jpeg"/></Relationships>
</file>

<file path=ppt/slides/_rels/slide2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27.xml.rels><?xml version="1.0" encoding="UTF-8" standalone="yes"?>
<Relationships xmlns="http://schemas.openxmlformats.org/package/2006/relationships"><Relationship Id="rId8" Type="http://schemas.openxmlformats.org/officeDocument/2006/relationships/image" Target="../media/image65.jpeg"/><Relationship Id="rId3" Type="http://schemas.openxmlformats.org/officeDocument/2006/relationships/image" Target="../media/image60.jpeg"/><Relationship Id="rId7" Type="http://schemas.openxmlformats.org/officeDocument/2006/relationships/image" Target="../media/image64.jpe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63.jpeg"/><Relationship Id="rId5" Type="http://schemas.openxmlformats.org/officeDocument/2006/relationships/image" Target="../media/image62.png"/><Relationship Id="rId4" Type="http://schemas.openxmlformats.org/officeDocument/2006/relationships/image" Target="../media/image61.jpeg"/></Relationships>
</file>

<file path=ppt/slides/_rels/slide28.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67.jpeg"/></Relationships>
</file>

<file path=ppt/slides/_rels/slide2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70.jpeg"/><Relationship Id="rId4" Type="http://schemas.openxmlformats.org/officeDocument/2006/relationships/image" Target="../media/image69.jpe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8.gif"/></Relationships>
</file>

<file path=ppt/slides/_rels/slide30.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72.jpeg"/></Relationships>
</file>

<file path=ppt/slides/_rels/slide31.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image" Target="../media/image73.png"/><Relationship Id="rId7" Type="http://schemas.openxmlformats.org/officeDocument/2006/relationships/image" Target="../media/image77.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76.jpeg"/><Relationship Id="rId5" Type="http://schemas.openxmlformats.org/officeDocument/2006/relationships/image" Target="../media/image75.jpeg"/><Relationship Id="rId10" Type="http://schemas.openxmlformats.org/officeDocument/2006/relationships/image" Target="../media/image80.gif"/><Relationship Id="rId4" Type="http://schemas.openxmlformats.org/officeDocument/2006/relationships/image" Target="../media/image74.png"/><Relationship Id="rId9" Type="http://schemas.openxmlformats.org/officeDocument/2006/relationships/image" Target="../media/image79.jpeg"/></Relationships>
</file>

<file path=ppt/slides/_rels/slide32.xml.rels><?xml version="1.0" encoding="UTF-8" standalone="yes"?>
<Relationships xmlns="http://schemas.openxmlformats.org/package/2006/relationships"><Relationship Id="rId3" Type="http://schemas.openxmlformats.org/officeDocument/2006/relationships/image" Target="../media/image81.jpeg"/><Relationship Id="rId7" Type="http://schemas.openxmlformats.org/officeDocument/2006/relationships/image" Target="../media/image85.pn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84.jpeg"/><Relationship Id="rId5" Type="http://schemas.openxmlformats.org/officeDocument/2006/relationships/image" Target="../media/image83.jpeg"/><Relationship Id="rId4" Type="http://schemas.openxmlformats.org/officeDocument/2006/relationships/image" Target="../media/image82.jpeg"/></Relationships>
</file>

<file path=ppt/slides/_rels/slide33.xml.rels><?xml version="1.0" encoding="UTF-8" standalone="yes"?>
<Relationships xmlns="http://schemas.openxmlformats.org/package/2006/relationships"><Relationship Id="rId3" Type="http://schemas.openxmlformats.org/officeDocument/2006/relationships/image" Target="../media/image86.png"/><Relationship Id="rId7" Type="http://schemas.openxmlformats.org/officeDocument/2006/relationships/image" Target="../media/image89.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hyperlink" Target="http://www.chiaraluce.org/" TargetMode="External"/><Relationship Id="rId5" Type="http://schemas.openxmlformats.org/officeDocument/2006/relationships/image" Target="../media/image88.png"/><Relationship Id="rId4" Type="http://schemas.openxmlformats.org/officeDocument/2006/relationships/image" Target="../media/image87.png"/></Relationships>
</file>

<file path=ppt/slides/_rels/slide3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90.jpe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8.gif"/></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8.gif"/></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8.gif"/><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descr="Chiara Luce 566.jpg"/>
          <p:cNvPicPr>
            <a:picLocks noChangeAspect="1"/>
          </p:cNvPicPr>
          <p:nvPr/>
        </p:nvPicPr>
        <p:blipFill>
          <a:blip r:embed="rId3" cstate="print">
            <a:lum bright="7000"/>
          </a:blip>
          <a:stretch>
            <a:fillRect/>
          </a:stretch>
        </p:blipFill>
        <p:spPr>
          <a:xfrm flipH="1">
            <a:off x="3418550" y="188640"/>
            <a:ext cx="5113890" cy="3402851"/>
          </a:xfrm>
          <a:prstGeom prst="rect">
            <a:avLst/>
          </a:prstGeom>
          <a:ln>
            <a:noFill/>
          </a:ln>
          <a:effectLst>
            <a:softEdge rad="112500"/>
          </a:effectLst>
        </p:spPr>
      </p:pic>
      <p:pic>
        <p:nvPicPr>
          <p:cNvPr id="4" name="Immagine 3" descr="Chiara Luce 458.jpg"/>
          <p:cNvPicPr>
            <a:picLocks noChangeAspect="1"/>
          </p:cNvPicPr>
          <p:nvPr/>
        </p:nvPicPr>
        <p:blipFill>
          <a:blip r:embed="rId4" cstate="print"/>
          <a:srcRect t="27731"/>
          <a:stretch>
            <a:fillRect/>
          </a:stretch>
        </p:blipFill>
        <p:spPr>
          <a:xfrm flipH="1">
            <a:off x="323528" y="3429000"/>
            <a:ext cx="5673540" cy="3212976"/>
          </a:xfrm>
          <a:prstGeom prst="rect">
            <a:avLst/>
          </a:prstGeom>
          <a:ln>
            <a:noFill/>
          </a:ln>
          <a:effectLst>
            <a:glow rad="63500">
              <a:schemeClr val="bg1">
                <a:alpha val="40000"/>
              </a:schemeClr>
            </a:glow>
            <a:softEdge rad="112500"/>
          </a:effectLst>
        </p:spPr>
      </p:pic>
      <p:sp>
        <p:nvSpPr>
          <p:cNvPr id="8" name="WordArt 9"/>
          <p:cNvSpPr>
            <a:spLocks noChangeArrowheads="1" noChangeShapeType="1" noTextEdit="1"/>
          </p:cNvSpPr>
          <p:nvPr/>
        </p:nvSpPr>
        <p:spPr bwMode="auto">
          <a:xfrm>
            <a:off x="-468560" y="620688"/>
            <a:ext cx="4536504" cy="144016"/>
          </a:xfrm>
          <a:prstGeom prst="rect">
            <a:avLst/>
          </a:prstGeom>
        </p:spPr>
        <p:txBody>
          <a:bodyPr wrap="none" fromWordArt="1"/>
          <a:lstStyle/>
          <a:p>
            <a:pPr algn="ctr"/>
            <a:r>
              <a:rPr lang="it-IT" sz="4800" kern="10" dirty="0" smtClean="0">
                <a:ln w="3175">
                  <a:solidFill>
                    <a:srgbClr val="002060"/>
                  </a:solidFill>
                  <a:round/>
                  <a:headEnd/>
                  <a:tailEn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8100000" scaled="0"/>
                </a:gradFill>
                <a:latin typeface="Arial Black"/>
              </a:rPr>
              <a:t>Chiara </a:t>
            </a:r>
          </a:p>
          <a:p>
            <a:pPr algn="ctr"/>
            <a:r>
              <a:rPr lang="it-IT" sz="4800" kern="10" dirty="0" smtClean="0">
                <a:ln w="3175">
                  <a:solidFill>
                    <a:srgbClr val="002060"/>
                  </a:solidFill>
                  <a:round/>
                  <a:headEnd/>
                  <a:tailEn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8100000" scaled="0"/>
                </a:gradFill>
                <a:latin typeface="Arial Black"/>
              </a:rPr>
              <a:t>Luce </a:t>
            </a:r>
          </a:p>
          <a:p>
            <a:pPr algn="ctr"/>
            <a:r>
              <a:rPr lang="it-IT" sz="4800" kern="10" dirty="0" smtClean="0">
                <a:ln w="3175">
                  <a:solidFill>
                    <a:srgbClr val="002060"/>
                  </a:solidFill>
                  <a:round/>
                  <a:headEnd/>
                  <a:tailEn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8100000" scaled="0"/>
                </a:gradFill>
                <a:latin typeface="Arial Black"/>
              </a:rPr>
              <a:t>Badano</a:t>
            </a:r>
          </a:p>
        </p:txBody>
      </p:sp>
      <p:sp>
        <p:nvSpPr>
          <p:cNvPr id="9" name="WordArt 9"/>
          <p:cNvSpPr>
            <a:spLocks noChangeArrowheads="1" noChangeShapeType="1" noTextEdit="1"/>
          </p:cNvSpPr>
          <p:nvPr/>
        </p:nvSpPr>
        <p:spPr bwMode="auto">
          <a:xfrm rot="20197739">
            <a:off x="5982794" y="4059007"/>
            <a:ext cx="1728192" cy="288032"/>
          </a:xfrm>
          <a:prstGeom prst="rect">
            <a:avLst/>
          </a:prstGeom>
        </p:spPr>
        <p:txBody>
          <a:bodyPr wrap="none" fromWordArt="1"/>
          <a:lstStyle/>
          <a:p>
            <a:pPr algn="ctr"/>
            <a:r>
              <a:rPr lang="it-IT" sz="4000" kern="10" dirty="0" smtClean="0">
                <a:ln w="3175">
                  <a:noFill/>
                  <a:round/>
                  <a:headEnd/>
                  <a:tailEn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8100000" scaled="0"/>
                </a:gradFill>
                <a:latin typeface="Arial Black"/>
              </a:rPr>
              <a:t>A </a:t>
            </a:r>
            <a:r>
              <a:rPr lang="it-IT" sz="4000" kern="10" dirty="0" err="1" smtClean="0">
                <a:ln w="3175">
                  <a:noFill/>
                  <a:round/>
                  <a:headEnd/>
                  <a:tailEn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8100000" scaled="0"/>
                </a:gradFill>
                <a:latin typeface="Arial Black"/>
              </a:rPr>
              <a:t>year</a:t>
            </a:r>
            <a:r>
              <a:rPr lang="it-IT" sz="4000" kern="10" dirty="0" smtClean="0">
                <a:ln w="3175">
                  <a:noFill/>
                  <a:round/>
                  <a:headEnd/>
                  <a:tailEn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8100000" scaled="0"/>
                </a:gradFill>
                <a:latin typeface="Arial Black"/>
              </a:rPr>
              <a:t> </a:t>
            </a:r>
          </a:p>
          <a:p>
            <a:pPr algn="ctr"/>
            <a:r>
              <a:rPr lang="it-IT" sz="4000" kern="10" dirty="0" err="1" smtClean="0">
                <a:ln w="3175">
                  <a:noFill/>
                  <a:round/>
                  <a:headEnd/>
                  <a:tailEn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8100000" scaled="0"/>
                </a:gradFill>
                <a:latin typeface="Arial Black"/>
              </a:rPr>
              <a:t>after</a:t>
            </a:r>
            <a:r>
              <a:rPr lang="it-IT" sz="4000" kern="10" dirty="0" smtClean="0">
                <a:ln w="3175">
                  <a:noFill/>
                  <a:round/>
                  <a:headEnd/>
                  <a:tailEn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8100000" scaled="0"/>
                </a:gradFill>
                <a:latin typeface="Arial Black"/>
              </a:rPr>
              <a:t> the </a:t>
            </a:r>
          </a:p>
          <a:p>
            <a:pPr algn="ctr"/>
            <a:r>
              <a:rPr lang="it-IT" sz="4000" kern="10" dirty="0" err="1" smtClean="0">
                <a:ln w="3175">
                  <a:noFill/>
                  <a:round/>
                  <a:headEnd/>
                  <a:tailEn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8100000" scaled="0"/>
                </a:gradFill>
                <a:latin typeface="Arial Black"/>
              </a:rPr>
              <a:t>Beatification</a:t>
            </a:r>
            <a:endParaRPr lang="it-IT" sz="4000" i="1" kern="10" dirty="0" smtClean="0">
              <a:ln w="3175">
                <a:noFill/>
                <a:round/>
                <a:headEnd/>
                <a:tailEn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8100000" scaled="0"/>
              </a:gradFill>
              <a:latin typeface="Arial Black"/>
            </a:endParaRPr>
          </a:p>
        </p:txBody>
      </p:sp>
      <p:pic>
        <p:nvPicPr>
          <p:cNvPr id="11" name="Immagine 10" descr="B1700 Fact Finders Globe.jpg"/>
          <p:cNvPicPr>
            <a:picLocks noChangeAspect="1"/>
          </p:cNvPicPr>
          <p:nvPr/>
        </p:nvPicPr>
        <p:blipFill>
          <a:blip r:embed="rId5" cstate="print"/>
          <a:srcRect l="4288" t="2858" r="2814" b="2814"/>
          <a:stretch>
            <a:fillRect/>
          </a:stretch>
        </p:blipFill>
        <p:spPr>
          <a:xfrm>
            <a:off x="7616432" y="5456945"/>
            <a:ext cx="1418338" cy="1440159"/>
          </a:xfrm>
          <a:prstGeom prst="ellipse">
            <a:avLst/>
          </a:prstGeom>
          <a:ln>
            <a:noFill/>
          </a:ln>
          <a:effectLst>
            <a:softEdge rad="112500"/>
          </a:effectLst>
        </p:spPr>
      </p:pic>
      <p:sp>
        <p:nvSpPr>
          <p:cNvPr id="12" name="Rettangolo 11"/>
          <p:cNvSpPr/>
          <p:nvPr/>
        </p:nvSpPr>
        <p:spPr>
          <a:xfrm>
            <a:off x="2286000" y="2828836"/>
            <a:ext cx="4572000" cy="369332"/>
          </a:xfrm>
          <a:prstGeom prst="rect">
            <a:avLst/>
          </a:prstGeom>
        </p:spPr>
        <p:txBody>
          <a:bodyPr>
            <a:spAutoFit/>
          </a:bodyPr>
          <a:lstStyle/>
          <a:p>
            <a:endParaRPr lang="it-IT"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3" name="Picture 5" descr="PICT0006 (2)"/>
          <p:cNvPicPr>
            <a:picLocks noChangeAspect="1" noChangeArrowheads="1"/>
          </p:cNvPicPr>
          <p:nvPr/>
        </p:nvPicPr>
        <p:blipFill>
          <a:blip r:embed="rId3" cstate="print">
            <a:lum bright="5000"/>
          </a:blip>
          <a:srcRect l="20710" r="7774"/>
          <a:stretch>
            <a:fillRect/>
          </a:stretch>
        </p:blipFill>
        <p:spPr bwMode="auto">
          <a:xfrm>
            <a:off x="323528" y="188640"/>
            <a:ext cx="3960440" cy="6154060"/>
          </a:xfrm>
          <a:prstGeom prst="roundRect">
            <a:avLst>
              <a:gd name="adj" fmla="val 4975"/>
            </a:avLst>
          </a:prstGeom>
          <a:solidFill>
            <a:srgbClr val="FFFFFF">
              <a:shade val="85000"/>
            </a:srgbClr>
          </a:solidFill>
          <a:ln>
            <a:noFill/>
          </a:ln>
          <a:effectLst>
            <a:reflection blurRad="12700" stA="38000" endPos="28000" dist="5000" dir="5400000" sy="-100000" algn="bl" rotWithShape="0"/>
          </a:effectLst>
        </p:spPr>
      </p:pic>
      <p:sp>
        <p:nvSpPr>
          <p:cNvPr id="8195" name="WordArt 4"/>
          <p:cNvSpPr>
            <a:spLocks noChangeArrowheads="1" noChangeShapeType="1" noTextEdit="1"/>
          </p:cNvSpPr>
          <p:nvPr/>
        </p:nvSpPr>
        <p:spPr bwMode="auto">
          <a:xfrm rot="19744880">
            <a:off x="4670271" y="444759"/>
            <a:ext cx="1936673" cy="743024"/>
          </a:xfrm>
          <a:prstGeom prst="rect">
            <a:avLst/>
          </a:prstGeom>
        </p:spPr>
        <p:txBody>
          <a:bodyPr wrap="none" fromWordArt="1">
            <a:prstTxWarp prst="textWave1">
              <a:avLst>
                <a:gd name="adj1" fmla="val 13005"/>
                <a:gd name="adj2" fmla="val 0"/>
              </a:avLst>
            </a:prstTxWarp>
          </a:bodyPr>
          <a:lstStyle/>
          <a:p>
            <a:pPr algn="ctr"/>
            <a:r>
              <a:rPr lang="it-IT" sz="3600" kern="10" dirty="0" err="1" smtClean="0">
                <a:ln w="12700">
                  <a:solidFill>
                    <a:srgbClr val="FFFF00"/>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outerShdw dist="35921" dir="2700000" sy="50000" kx="2115830" algn="bl" rotWithShape="0">
                    <a:srgbClr val="C0C0C0">
                      <a:alpha val="79999"/>
                    </a:srgbClr>
                  </a:outerShdw>
                </a:effectLst>
                <a:latin typeface="Arial Black"/>
              </a:rPr>
              <a:t>Spain</a:t>
            </a:r>
            <a:endParaRPr lang="it-IT" sz="3600" kern="10" dirty="0">
              <a:ln w="12700">
                <a:solidFill>
                  <a:srgbClr val="FFFF00"/>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outerShdw dist="35921" dir="2700000" sy="50000" kx="2115830" algn="bl" rotWithShape="0">
                  <a:srgbClr val="C0C0C0">
                    <a:alpha val="79999"/>
                  </a:srgbClr>
                </a:outerShdw>
              </a:effectLst>
              <a:latin typeface="Arial Black"/>
            </a:endParaRPr>
          </a:p>
        </p:txBody>
      </p:sp>
      <p:sp>
        <p:nvSpPr>
          <p:cNvPr id="7174" name="Text Box 6"/>
          <p:cNvSpPr txBox="1">
            <a:spLocks noChangeArrowheads="1"/>
          </p:cNvSpPr>
          <p:nvPr/>
        </p:nvSpPr>
        <p:spPr bwMode="auto">
          <a:xfrm>
            <a:off x="4608046" y="5499229"/>
            <a:ext cx="3964547" cy="1015663"/>
          </a:xfrm>
          <a:prstGeom prst="rect">
            <a:avLst/>
          </a:prstGeom>
          <a:noFill/>
          <a:ln w="9525">
            <a:noFill/>
            <a:miter lim="800000"/>
            <a:headEnd/>
            <a:tailEnd/>
          </a:ln>
          <a:effectLst/>
        </p:spPr>
        <p:txBody>
          <a:bodyPr wrap="none">
            <a:spAutoFit/>
          </a:bodyPr>
          <a:lstStyle/>
          <a:p>
            <a:pPr algn="ctr"/>
            <a:r>
              <a:rPr lang="en-GB" sz="2800" dirty="0" smtClean="0">
                <a:solidFill>
                  <a:srgbClr val="FFFF00"/>
                </a:solidFill>
              </a:rPr>
              <a:t>An </a:t>
            </a:r>
            <a:r>
              <a:rPr lang="en-GB" sz="3200" b="1" dirty="0" smtClean="0">
                <a:solidFill>
                  <a:srgbClr val="FFFF00"/>
                </a:solidFill>
              </a:rPr>
              <a:t>altar</a:t>
            </a:r>
            <a:r>
              <a:rPr lang="en-GB" sz="2800" dirty="0" smtClean="0">
                <a:solidFill>
                  <a:srgbClr val="FFFF00"/>
                </a:solidFill>
              </a:rPr>
              <a:t> in </a:t>
            </a:r>
            <a:r>
              <a:rPr lang="en-GB" sz="2800" dirty="0" err="1" smtClean="0">
                <a:solidFill>
                  <a:srgbClr val="FFFF00"/>
                </a:solidFill>
              </a:rPr>
              <a:t>honor</a:t>
            </a:r>
            <a:r>
              <a:rPr lang="en-GB" sz="2800" dirty="0" smtClean="0">
                <a:solidFill>
                  <a:srgbClr val="FFFF00"/>
                </a:solidFill>
              </a:rPr>
              <a:t> </a:t>
            </a:r>
          </a:p>
          <a:p>
            <a:pPr algn="ctr"/>
            <a:r>
              <a:rPr lang="en-GB" sz="2800" dirty="0" smtClean="0">
                <a:solidFill>
                  <a:srgbClr val="FFFF00"/>
                </a:solidFill>
              </a:rPr>
              <a:t>of </a:t>
            </a:r>
            <a:r>
              <a:rPr lang="en-GB" sz="2800" dirty="0" err="1" smtClean="0">
                <a:solidFill>
                  <a:srgbClr val="FFFF00"/>
                </a:solidFill>
              </a:rPr>
              <a:t>Chiara</a:t>
            </a:r>
            <a:r>
              <a:rPr lang="en-GB" sz="2800" dirty="0" smtClean="0">
                <a:solidFill>
                  <a:srgbClr val="FFFF00"/>
                </a:solidFill>
              </a:rPr>
              <a:t> Luce </a:t>
            </a:r>
            <a:r>
              <a:rPr lang="en-GB" sz="2800" dirty="0" err="1" smtClean="0">
                <a:solidFill>
                  <a:srgbClr val="FFFF00"/>
                </a:solidFill>
              </a:rPr>
              <a:t>Badano</a:t>
            </a:r>
            <a:r>
              <a:rPr lang="en-GB" sz="2800" dirty="0" smtClean="0">
                <a:solidFill>
                  <a:srgbClr val="FFFF00"/>
                </a:solidFill>
              </a:rPr>
              <a:t>.</a:t>
            </a:r>
            <a:endParaRPr lang="it-IT" sz="2800" dirty="0">
              <a:solidFill>
                <a:srgbClr val="FFFF00"/>
              </a:solidFill>
            </a:endParaRPr>
          </a:p>
        </p:txBody>
      </p:sp>
      <p:pic>
        <p:nvPicPr>
          <p:cNvPr id="8197" name="Picture 7" descr="spain_flag_map_573x0"/>
          <p:cNvPicPr>
            <a:picLocks noChangeAspect="1" noChangeArrowheads="1"/>
          </p:cNvPicPr>
          <p:nvPr/>
        </p:nvPicPr>
        <p:blipFill>
          <a:blip r:embed="rId4" cstate="print"/>
          <a:srcRect/>
          <a:stretch>
            <a:fillRect/>
          </a:stretch>
        </p:blipFill>
        <p:spPr bwMode="auto">
          <a:xfrm>
            <a:off x="7308304" y="188640"/>
            <a:ext cx="1294932" cy="1082719"/>
          </a:xfrm>
          <a:prstGeom prst="rect">
            <a:avLst/>
          </a:prstGeom>
          <a:noFill/>
          <a:ln w="9525">
            <a:noFill/>
            <a:miter lim="800000"/>
            <a:headEnd/>
            <a:tailEnd/>
          </a:ln>
          <a:effectLst>
            <a:glow rad="101600">
              <a:srgbClr val="FFFF66">
                <a:alpha val="60000"/>
              </a:srgbClr>
            </a:glow>
          </a:effectLst>
        </p:spPr>
      </p:pic>
      <p:pic>
        <p:nvPicPr>
          <p:cNvPr id="6" name="Immagine 5" descr="312_117573.jpg"/>
          <p:cNvPicPr>
            <a:picLocks noChangeAspect="1"/>
          </p:cNvPicPr>
          <p:nvPr/>
        </p:nvPicPr>
        <p:blipFill>
          <a:blip r:embed="rId5" cstate="print">
            <a:lum/>
          </a:blip>
          <a:srcRect b="38883"/>
          <a:stretch>
            <a:fillRect/>
          </a:stretch>
        </p:blipFill>
        <p:spPr>
          <a:xfrm>
            <a:off x="4947664" y="2846720"/>
            <a:ext cx="3404798" cy="2382480"/>
          </a:xfrm>
          <a:prstGeom prst="rect">
            <a:avLst/>
          </a:prstGeom>
          <a:ln>
            <a:noFill/>
          </a:ln>
          <a:effectLst>
            <a:outerShdw blurRad="292100" dist="139700" dir="2700000" algn="tl" rotWithShape="0">
              <a:srgbClr val="333333">
                <a:alpha val="65000"/>
              </a:srgbClr>
            </a:outerShdw>
          </a:effectLst>
        </p:spPr>
      </p:pic>
      <p:sp>
        <p:nvSpPr>
          <p:cNvPr id="8" name="Text Box 6"/>
          <p:cNvSpPr txBox="1">
            <a:spLocks noChangeArrowheads="1"/>
          </p:cNvSpPr>
          <p:nvPr/>
        </p:nvSpPr>
        <p:spPr bwMode="auto">
          <a:xfrm>
            <a:off x="4392022" y="1733907"/>
            <a:ext cx="4788490" cy="830997"/>
          </a:xfrm>
          <a:prstGeom prst="rect">
            <a:avLst/>
          </a:prstGeom>
          <a:noFill/>
          <a:ln w="9525">
            <a:noFill/>
            <a:miter lim="800000"/>
            <a:headEnd/>
            <a:tailEnd/>
          </a:ln>
          <a:effectLst/>
        </p:spPr>
        <p:txBody>
          <a:bodyPr wrap="none">
            <a:spAutoFit/>
          </a:bodyPr>
          <a:lstStyle/>
          <a:p>
            <a:r>
              <a:rPr lang="en-GB" sz="2400" dirty="0" smtClean="0">
                <a:solidFill>
                  <a:srgbClr val="FFFF00"/>
                </a:solidFill>
              </a:rPr>
              <a:t>In the Parish of San Sebastian, </a:t>
            </a:r>
          </a:p>
          <a:p>
            <a:r>
              <a:rPr lang="en-GB" sz="2400" dirty="0" smtClean="0">
                <a:solidFill>
                  <a:srgbClr val="FFFF00"/>
                </a:solidFill>
              </a:rPr>
              <a:t>El Puerto de Santa Maria (Cadiz):</a:t>
            </a:r>
            <a:endParaRPr lang="it-IT" sz="2400" dirty="0">
              <a:solidFill>
                <a:srgbClr val="FFFF00"/>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magine 6" descr="GMG 2011 musical.jpg"/>
          <p:cNvPicPr>
            <a:picLocks noChangeAspect="1"/>
          </p:cNvPicPr>
          <p:nvPr/>
        </p:nvPicPr>
        <p:blipFill>
          <a:blip r:embed="rId3" cstate="print">
            <a:lum bright="5000"/>
          </a:blip>
          <a:stretch>
            <a:fillRect/>
          </a:stretch>
        </p:blipFill>
        <p:spPr>
          <a:xfrm flipH="1">
            <a:off x="-180528" y="2276872"/>
            <a:ext cx="6876256" cy="3896545"/>
          </a:xfrm>
          <a:prstGeom prst="ellipse">
            <a:avLst/>
          </a:prstGeom>
          <a:ln>
            <a:noFill/>
          </a:ln>
          <a:effectLst>
            <a:softEdge rad="112500"/>
          </a:effectLst>
        </p:spPr>
      </p:pic>
      <p:pic>
        <p:nvPicPr>
          <p:cNvPr id="4" name="Immagine 3" descr="Musical GMG.jpg"/>
          <p:cNvPicPr>
            <a:picLocks noChangeAspect="1"/>
          </p:cNvPicPr>
          <p:nvPr/>
        </p:nvPicPr>
        <p:blipFill>
          <a:blip r:embed="rId4" cstate="print">
            <a:lum bright="7000"/>
          </a:blip>
          <a:stretch>
            <a:fillRect/>
          </a:stretch>
        </p:blipFill>
        <p:spPr>
          <a:xfrm>
            <a:off x="3779912" y="-171400"/>
            <a:ext cx="5588776" cy="3384376"/>
          </a:xfrm>
          <a:prstGeom prst="ellipse">
            <a:avLst/>
          </a:prstGeom>
          <a:ln>
            <a:noFill/>
          </a:ln>
          <a:effectLst>
            <a:softEdge rad="112500"/>
          </a:effectLst>
        </p:spPr>
      </p:pic>
      <p:pic>
        <p:nvPicPr>
          <p:cNvPr id="14" name="Immagine 13" descr="Logo GMG Madrid 2011 Spagna Alta Risoluzione Parrocchiando.it.jpg"/>
          <p:cNvPicPr>
            <a:picLocks noChangeAspect="1"/>
          </p:cNvPicPr>
          <p:nvPr/>
        </p:nvPicPr>
        <p:blipFill>
          <a:blip r:embed="rId5" cstate="print">
            <a:clrChange>
              <a:clrFrom>
                <a:srgbClr val="FFFFFF"/>
              </a:clrFrom>
              <a:clrTo>
                <a:srgbClr val="FFFFFF">
                  <a:alpha val="0"/>
                </a:srgbClr>
              </a:clrTo>
            </a:clrChange>
            <a:lum/>
          </a:blip>
          <a:srcRect l="24701" t="11742" r="26113" b="11858"/>
          <a:stretch>
            <a:fillRect/>
          </a:stretch>
        </p:blipFill>
        <p:spPr>
          <a:xfrm>
            <a:off x="7608592" y="4581128"/>
            <a:ext cx="1312405" cy="2088232"/>
          </a:xfrm>
          <a:prstGeom prst="rect">
            <a:avLst/>
          </a:prstGeom>
          <a:ln>
            <a:solidFill>
              <a:schemeClr val="tx1"/>
            </a:solidFill>
          </a:ln>
        </p:spPr>
      </p:pic>
      <p:sp>
        <p:nvSpPr>
          <p:cNvPr id="8" name="Rettangolo 7"/>
          <p:cNvSpPr/>
          <p:nvPr/>
        </p:nvSpPr>
        <p:spPr>
          <a:xfrm>
            <a:off x="755576" y="-54236"/>
            <a:ext cx="1404552" cy="523220"/>
          </a:xfrm>
          <a:prstGeom prst="rect">
            <a:avLst/>
          </a:prstGeom>
        </p:spPr>
        <p:txBody>
          <a:bodyPr wrap="none">
            <a:spAutoFit/>
            <a:scene3d>
              <a:camera prst="orthographicFront"/>
              <a:lightRig rig="threePt" dir="t"/>
            </a:scene3d>
            <a:sp3d/>
          </a:bodyPr>
          <a:lstStyle/>
          <a:p>
            <a:r>
              <a:rPr lang="it-IT" sz="2800" dirty="0" smtClean="0">
                <a:ln w="12700" cmpd="sng">
                  <a:solidFill>
                    <a:schemeClr val="bg1"/>
                  </a:solidFill>
                  <a:prstDash val="solid"/>
                </a:ln>
                <a:gradFill flip="none" rotWithShape="1">
                  <a:gsLst>
                    <a:gs pos="0">
                      <a:srgbClr val="33CC33"/>
                    </a:gs>
                    <a:gs pos="51000">
                      <a:srgbClr val="FF9900"/>
                    </a:gs>
                    <a:gs pos="73000">
                      <a:srgbClr val="00B0F0"/>
                    </a:gs>
                  </a:gsLst>
                  <a:lin ang="2700000" scaled="1"/>
                  <a:tileRect/>
                </a:gradFill>
                <a:effectLst>
                  <a:outerShdw blurRad="63500" dir="3600000" algn="tl" rotWithShape="0">
                    <a:srgbClr val="000000">
                      <a:alpha val="70000"/>
                    </a:srgbClr>
                  </a:outerShdw>
                </a:effectLst>
                <a:latin typeface="Arial" pitchFamily="34" charset="0"/>
                <a:cs typeface="Arial" pitchFamily="34" charset="0"/>
              </a:rPr>
              <a:t>Musical</a:t>
            </a:r>
          </a:p>
        </p:txBody>
      </p:sp>
      <p:sp>
        <p:nvSpPr>
          <p:cNvPr id="13" name="Rettangolo 12"/>
          <p:cNvSpPr/>
          <p:nvPr/>
        </p:nvSpPr>
        <p:spPr>
          <a:xfrm>
            <a:off x="-252536" y="1356331"/>
            <a:ext cx="5040560" cy="954107"/>
          </a:xfrm>
          <a:prstGeom prst="rect">
            <a:avLst/>
          </a:prstGeom>
        </p:spPr>
        <p:txBody>
          <a:bodyPr wrap="square">
            <a:spAutoFit/>
          </a:bodyPr>
          <a:lstStyle/>
          <a:p>
            <a:pPr algn="ctr"/>
            <a:r>
              <a:rPr lang="it-IT" sz="2800" b="1" dirty="0" err="1" smtClean="0">
                <a:ln w="3175">
                  <a:solidFill>
                    <a:srgbClr val="FFFF0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tileRect r="-100000" b="-100000"/>
                </a:gradFill>
              </a:rPr>
              <a:t>present</a:t>
            </a:r>
            <a:r>
              <a:rPr lang="it-IT" sz="2800" b="1" dirty="0" smtClean="0">
                <a:ln w="3175">
                  <a:solidFill>
                    <a:srgbClr val="FFFF0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tileRect r="-100000" b="-100000"/>
                </a:gradFill>
              </a:rPr>
              <a:t> </a:t>
            </a:r>
            <a:r>
              <a:rPr lang="it-IT" sz="2800" b="1" dirty="0" err="1" smtClean="0">
                <a:ln w="3175">
                  <a:solidFill>
                    <a:srgbClr val="FFFF0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tileRect r="-100000" b="-100000"/>
                </a:gradFill>
              </a:rPr>
              <a:t>also</a:t>
            </a:r>
            <a:r>
              <a:rPr lang="it-IT" sz="2800" b="1" dirty="0" smtClean="0">
                <a:ln w="3175">
                  <a:solidFill>
                    <a:srgbClr val="FFFF0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tileRect r="-100000" b="-100000"/>
                </a:gradFill>
              </a:rPr>
              <a:t> Maria </a:t>
            </a:r>
            <a:r>
              <a:rPr lang="it-IT" sz="2800" b="1" dirty="0" err="1" smtClean="0">
                <a:ln w="3175">
                  <a:solidFill>
                    <a:srgbClr val="FFFF0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tileRect r="-100000" b="-100000"/>
                </a:gradFill>
              </a:rPr>
              <a:t>Tesesa</a:t>
            </a:r>
            <a:r>
              <a:rPr lang="it-IT" sz="2800" b="1" dirty="0" smtClean="0">
                <a:ln w="3175">
                  <a:solidFill>
                    <a:srgbClr val="FFFF0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tileRect r="-100000" b="-100000"/>
                </a:gradFill>
              </a:rPr>
              <a:t> </a:t>
            </a:r>
          </a:p>
          <a:p>
            <a:pPr algn="ctr"/>
            <a:r>
              <a:rPr lang="it-IT" sz="2800" b="1" dirty="0" smtClean="0">
                <a:ln w="3175">
                  <a:solidFill>
                    <a:srgbClr val="FFFF0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tileRect r="-100000" b="-100000"/>
                </a:gradFill>
              </a:rPr>
              <a:t>&amp; Ruggero</a:t>
            </a:r>
            <a:endParaRPr lang="it-IT" sz="2800" b="1" dirty="0">
              <a:ln w="3175">
                <a:solidFill>
                  <a:srgbClr val="FFFF0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tileRect r="-100000" b="-100000"/>
              </a:gradFill>
            </a:endParaRPr>
          </a:p>
        </p:txBody>
      </p:sp>
      <p:sp>
        <p:nvSpPr>
          <p:cNvPr id="15" name="Rettangolo 14"/>
          <p:cNvSpPr/>
          <p:nvPr/>
        </p:nvSpPr>
        <p:spPr>
          <a:xfrm>
            <a:off x="35496" y="5897410"/>
            <a:ext cx="6912768" cy="954107"/>
          </a:xfrm>
          <a:prstGeom prst="rect">
            <a:avLst/>
          </a:prstGeom>
        </p:spPr>
        <p:txBody>
          <a:bodyPr wrap="square">
            <a:spAutoFit/>
          </a:bodyPr>
          <a:lstStyle/>
          <a:p>
            <a:pPr algn="ctr"/>
            <a:r>
              <a:rPr lang="it-IT" sz="2800" dirty="0" smtClean="0">
                <a:solidFill>
                  <a:srgbClr val="FFFF00"/>
                </a:solidFill>
              </a:rPr>
              <a:t>The story </a:t>
            </a:r>
            <a:r>
              <a:rPr lang="it-IT" sz="2800" dirty="0" err="1" smtClean="0">
                <a:solidFill>
                  <a:srgbClr val="FFFF00"/>
                </a:solidFill>
              </a:rPr>
              <a:t>of</a:t>
            </a:r>
            <a:r>
              <a:rPr lang="it-IT" sz="2800" dirty="0" smtClean="0">
                <a:solidFill>
                  <a:srgbClr val="FFFF00"/>
                </a:solidFill>
              </a:rPr>
              <a:t>  Chiara Luce  </a:t>
            </a:r>
            <a:r>
              <a:rPr lang="it-IT" sz="2800" dirty="0" err="1" smtClean="0">
                <a:solidFill>
                  <a:srgbClr val="FFFF00"/>
                </a:solidFill>
              </a:rPr>
              <a:t>was</a:t>
            </a:r>
            <a:r>
              <a:rPr lang="it-IT" sz="2800" dirty="0" smtClean="0">
                <a:solidFill>
                  <a:srgbClr val="FFFF00"/>
                </a:solidFill>
              </a:rPr>
              <a:t> </a:t>
            </a:r>
            <a:r>
              <a:rPr lang="it-IT" sz="2800" dirty="0" err="1" smtClean="0">
                <a:solidFill>
                  <a:srgbClr val="FFFF00"/>
                </a:solidFill>
              </a:rPr>
              <a:t>for</a:t>
            </a:r>
            <a:r>
              <a:rPr lang="it-IT" sz="2800" dirty="0" smtClean="0">
                <a:solidFill>
                  <a:srgbClr val="FFFF00"/>
                </a:solidFill>
              </a:rPr>
              <a:t> </a:t>
            </a:r>
            <a:r>
              <a:rPr lang="it-IT" sz="2800" dirty="0" err="1" smtClean="0">
                <a:solidFill>
                  <a:srgbClr val="FFFF00"/>
                </a:solidFill>
              </a:rPr>
              <a:t>many</a:t>
            </a:r>
            <a:r>
              <a:rPr lang="it-IT" sz="2800" dirty="0" smtClean="0">
                <a:solidFill>
                  <a:srgbClr val="FFFF00"/>
                </a:solidFill>
              </a:rPr>
              <a:t> </a:t>
            </a:r>
          </a:p>
          <a:p>
            <a:pPr algn="ctr"/>
            <a:r>
              <a:rPr lang="it-IT" sz="2800" dirty="0" smtClean="0">
                <a:solidFill>
                  <a:srgbClr val="FFFF00"/>
                </a:solidFill>
              </a:rPr>
              <a:t>a </a:t>
            </a:r>
            <a:r>
              <a:rPr lang="it-IT" sz="2800" dirty="0" err="1" smtClean="0">
                <a:solidFill>
                  <a:srgbClr val="FFFF00"/>
                </a:solidFill>
              </a:rPr>
              <a:t>reason</a:t>
            </a:r>
            <a:r>
              <a:rPr lang="it-IT" sz="2800" dirty="0" smtClean="0">
                <a:solidFill>
                  <a:srgbClr val="FFFF00"/>
                </a:solidFill>
              </a:rPr>
              <a:t> </a:t>
            </a:r>
            <a:r>
              <a:rPr lang="it-IT" sz="2800" dirty="0" err="1" smtClean="0">
                <a:solidFill>
                  <a:srgbClr val="FFFF00"/>
                </a:solidFill>
              </a:rPr>
              <a:t>of</a:t>
            </a:r>
            <a:r>
              <a:rPr lang="it-IT" sz="2800" dirty="0" smtClean="0">
                <a:solidFill>
                  <a:srgbClr val="FFFF00"/>
                </a:solidFill>
              </a:rPr>
              <a:t> </a:t>
            </a:r>
            <a:r>
              <a:rPr lang="it-IT" sz="2800" dirty="0" err="1" smtClean="0">
                <a:solidFill>
                  <a:srgbClr val="FFFF00"/>
                </a:solidFill>
              </a:rPr>
              <a:t>hope</a:t>
            </a:r>
            <a:r>
              <a:rPr lang="it-IT" sz="2800" dirty="0" smtClean="0">
                <a:solidFill>
                  <a:srgbClr val="FFFF00"/>
                </a:solidFill>
              </a:rPr>
              <a:t>, </a:t>
            </a:r>
            <a:r>
              <a:rPr lang="it-IT" sz="2800" dirty="0" err="1" smtClean="0">
                <a:solidFill>
                  <a:srgbClr val="FFFF00"/>
                </a:solidFill>
              </a:rPr>
              <a:t>gratitude</a:t>
            </a:r>
            <a:r>
              <a:rPr lang="it-IT" sz="2800" dirty="0" smtClean="0">
                <a:solidFill>
                  <a:srgbClr val="FFFF00"/>
                </a:solidFill>
              </a:rPr>
              <a:t>, </a:t>
            </a:r>
            <a:r>
              <a:rPr lang="it-IT" sz="2800" dirty="0" err="1" smtClean="0">
                <a:solidFill>
                  <a:srgbClr val="FFFF00"/>
                </a:solidFill>
              </a:rPr>
              <a:t>joy</a:t>
            </a:r>
            <a:r>
              <a:rPr lang="it-IT" sz="2800" dirty="0" smtClean="0">
                <a:solidFill>
                  <a:srgbClr val="FFFF00"/>
                </a:solidFill>
              </a:rPr>
              <a:t> </a:t>
            </a:r>
            <a:r>
              <a:rPr lang="it-IT" sz="2800" dirty="0" err="1" smtClean="0">
                <a:solidFill>
                  <a:srgbClr val="FFFF00"/>
                </a:solidFill>
              </a:rPr>
              <a:t>of</a:t>
            </a:r>
            <a:r>
              <a:rPr lang="it-IT" sz="2800" dirty="0" smtClean="0">
                <a:solidFill>
                  <a:srgbClr val="FFFF00"/>
                </a:solidFill>
              </a:rPr>
              <a:t> </a:t>
            </a:r>
            <a:r>
              <a:rPr lang="it-IT" sz="2800" dirty="0" err="1" smtClean="0">
                <a:solidFill>
                  <a:srgbClr val="FFFF00"/>
                </a:solidFill>
              </a:rPr>
              <a:t>living…</a:t>
            </a:r>
            <a:endParaRPr lang="it-IT" sz="2800" dirty="0">
              <a:solidFill>
                <a:srgbClr val="FFFF00"/>
              </a:solidFill>
            </a:endParaRPr>
          </a:p>
        </p:txBody>
      </p:sp>
      <p:pic>
        <p:nvPicPr>
          <p:cNvPr id="17" name="Immagine 16" descr="010.tif"/>
          <p:cNvPicPr>
            <a:picLocks noChangeAspect="1"/>
          </p:cNvPicPr>
          <p:nvPr/>
        </p:nvPicPr>
        <p:blipFill>
          <a:blip r:embed="rId6" cstate="print">
            <a:lum bright="5000"/>
          </a:blip>
          <a:srcRect l="49281" t="4487" r="-2888" b="50000"/>
          <a:stretch>
            <a:fillRect/>
          </a:stretch>
        </p:blipFill>
        <p:spPr>
          <a:xfrm>
            <a:off x="107504" y="260648"/>
            <a:ext cx="1569071" cy="1110121"/>
          </a:xfrm>
          <a:prstGeom prst="ellipse">
            <a:avLst/>
          </a:prstGeom>
          <a:ln>
            <a:noFill/>
          </a:ln>
          <a:effectLst>
            <a:softEdge rad="112500"/>
          </a:effectLst>
        </p:spPr>
      </p:pic>
      <p:pic>
        <p:nvPicPr>
          <p:cNvPr id="18" name="Immagine 17" descr="018.tif"/>
          <p:cNvPicPr>
            <a:picLocks noChangeAspect="1"/>
          </p:cNvPicPr>
          <p:nvPr/>
        </p:nvPicPr>
        <p:blipFill>
          <a:blip r:embed="rId7" cstate="print">
            <a:lum bright="5000"/>
          </a:blip>
          <a:srcRect l="48765" t="3292" r="1837" b="54940"/>
          <a:stretch>
            <a:fillRect/>
          </a:stretch>
        </p:blipFill>
        <p:spPr>
          <a:xfrm>
            <a:off x="1316535" y="332656"/>
            <a:ext cx="1532903" cy="1080120"/>
          </a:xfrm>
          <a:prstGeom prst="ellipse">
            <a:avLst/>
          </a:prstGeom>
          <a:ln>
            <a:noFill/>
          </a:ln>
          <a:effectLst>
            <a:softEdge rad="112500"/>
          </a:effectLst>
        </p:spPr>
      </p:pic>
      <p:pic>
        <p:nvPicPr>
          <p:cNvPr id="19" name="Immagine 18" descr="026.tif"/>
          <p:cNvPicPr>
            <a:picLocks noChangeAspect="1"/>
          </p:cNvPicPr>
          <p:nvPr/>
        </p:nvPicPr>
        <p:blipFill>
          <a:blip r:embed="rId8" cstate="print">
            <a:lum bright="5000"/>
          </a:blip>
          <a:srcRect l="42731" t="4373" r="5542" b="53705"/>
          <a:stretch>
            <a:fillRect/>
          </a:stretch>
        </p:blipFill>
        <p:spPr>
          <a:xfrm>
            <a:off x="2468663" y="332657"/>
            <a:ext cx="1599281" cy="1080114"/>
          </a:xfrm>
          <a:prstGeom prst="ellipse">
            <a:avLst/>
          </a:prstGeom>
          <a:ln>
            <a:noFill/>
          </a:ln>
          <a:effectLst>
            <a:softEdge rad="112500"/>
          </a:effectLst>
        </p:spPr>
      </p:pic>
      <p:sp>
        <p:nvSpPr>
          <p:cNvPr id="11" name="Rettangolo 10"/>
          <p:cNvSpPr/>
          <p:nvPr/>
        </p:nvSpPr>
        <p:spPr>
          <a:xfrm>
            <a:off x="7691999" y="0"/>
            <a:ext cx="1452001" cy="369332"/>
          </a:xfrm>
          <a:prstGeom prst="rect">
            <a:avLst/>
          </a:prstGeom>
        </p:spPr>
        <p:txBody>
          <a:bodyPr wrap="none">
            <a:spAutoFit/>
          </a:bodyPr>
          <a:lstStyle/>
          <a:p>
            <a:r>
              <a:rPr lang="it-IT" b="1" dirty="0" smtClean="0">
                <a:ln w="9525">
                  <a:solidFill>
                    <a:srgbClr val="002060"/>
                  </a:solidFill>
                </a:ln>
                <a:solidFill>
                  <a:schemeClr val="bg1"/>
                </a:solidFill>
                <a:latin typeface="Arial Black" pitchFamily="34" charset="0"/>
              </a:rPr>
              <a:t>August 17</a:t>
            </a:r>
            <a:endParaRPr lang="it-IT" b="1" dirty="0">
              <a:ln w="9525">
                <a:solidFill>
                  <a:srgbClr val="002060"/>
                </a:solidFill>
              </a:ln>
              <a:solidFill>
                <a:schemeClr val="bg1"/>
              </a:solidFill>
              <a:latin typeface="Arial Black" pitchFamily="34" charset="0"/>
            </a:endParaRPr>
          </a:p>
        </p:txBody>
      </p:sp>
      <p:sp>
        <p:nvSpPr>
          <p:cNvPr id="12" name="Rettangolo 11"/>
          <p:cNvSpPr/>
          <p:nvPr/>
        </p:nvSpPr>
        <p:spPr>
          <a:xfrm>
            <a:off x="6804248" y="3429000"/>
            <a:ext cx="1979712" cy="1077218"/>
          </a:xfrm>
          <a:prstGeom prst="rect">
            <a:avLst/>
          </a:prstGeom>
        </p:spPr>
        <p:txBody>
          <a:bodyPr wrap="square">
            <a:spAutoFit/>
          </a:bodyPr>
          <a:lstStyle/>
          <a:p>
            <a:pPr algn="ctr"/>
            <a:r>
              <a:rPr lang="it-IT" sz="3200" b="1" dirty="0" smtClean="0">
                <a:ln w="3175">
                  <a:solidFill>
                    <a:srgbClr val="FFFF0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tileRect r="-100000" b="-100000"/>
                </a:gradFill>
              </a:rPr>
              <a:t>5.000 </a:t>
            </a:r>
            <a:r>
              <a:rPr lang="it-IT" sz="3200" b="1" dirty="0" smtClean="0">
                <a:ln w="3175">
                  <a:solidFill>
                    <a:srgbClr val="FFFF0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tileRect r="-100000" b="-100000"/>
                </a:gradFill>
              </a:rPr>
              <a:t>people</a:t>
            </a:r>
            <a:endParaRPr lang="it-IT" sz="3200" b="1" dirty="0">
              <a:ln w="3175">
                <a:solidFill>
                  <a:srgbClr val="FFFF0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tileRect r="-100000" b="-100000"/>
              </a:gra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2" descr="Nightfever"/>
          <p:cNvPicPr>
            <a:picLocks noChangeAspect="1" noChangeArrowheads="1"/>
          </p:cNvPicPr>
          <p:nvPr/>
        </p:nvPicPr>
        <p:blipFill>
          <a:blip r:embed="rId3" cstate="print">
            <a:lum bright="8000"/>
          </a:blip>
          <a:srcRect/>
          <a:stretch>
            <a:fillRect/>
          </a:stretch>
        </p:blipFill>
        <p:spPr bwMode="auto">
          <a:xfrm>
            <a:off x="245882" y="1124744"/>
            <a:ext cx="8646598" cy="5328592"/>
          </a:xfrm>
          <a:prstGeom prst="flowChartMultidocument">
            <a:avLst/>
          </a:prstGeom>
          <a:ln w="228600" cap="sq" cmpd="thickThin">
            <a:solidFill>
              <a:srgbClr val="FFC000"/>
            </a:solidFill>
            <a:prstDash val="solid"/>
            <a:miter lim="800000"/>
          </a:ln>
          <a:effectLst>
            <a:innerShdw blurRad="76200">
              <a:srgbClr val="000000"/>
            </a:innerShdw>
          </a:effectLst>
        </p:spPr>
      </p:pic>
      <p:sp>
        <p:nvSpPr>
          <p:cNvPr id="9219" name="WordArt 3"/>
          <p:cNvSpPr>
            <a:spLocks noChangeArrowheads="1" noChangeShapeType="1" noTextEdit="1"/>
          </p:cNvSpPr>
          <p:nvPr/>
        </p:nvSpPr>
        <p:spPr bwMode="auto">
          <a:xfrm rot="20993416">
            <a:off x="6204606" y="5729677"/>
            <a:ext cx="2488826" cy="771944"/>
          </a:xfrm>
          <a:prstGeom prst="rect">
            <a:avLst/>
          </a:prstGeom>
        </p:spPr>
        <p:txBody>
          <a:bodyPr wrap="none" fromWordArt="1">
            <a:prstTxWarp prst="textWave1">
              <a:avLst>
                <a:gd name="adj1" fmla="val 13005"/>
                <a:gd name="adj2" fmla="val 0"/>
              </a:avLst>
            </a:prstTxWarp>
          </a:bodyPr>
          <a:lstStyle/>
          <a:p>
            <a:pPr algn="ctr"/>
            <a:r>
              <a:rPr lang="it-IT" sz="3600" kern="10" dirty="0" err="1" smtClean="0">
                <a:ln w="12700">
                  <a:no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660000" scaled="1"/>
                </a:gradFill>
                <a:effectLst>
                  <a:outerShdw dist="35921" dir="2700000" sy="50000" kx="2115830" algn="bl" rotWithShape="0">
                    <a:srgbClr val="C0C0C0">
                      <a:alpha val="79999"/>
                    </a:srgbClr>
                  </a:outerShdw>
                </a:effectLst>
                <a:latin typeface="Arial Black" pitchFamily="34" charset="0"/>
              </a:rPr>
              <a:t>Holland</a:t>
            </a:r>
            <a:endParaRPr lang="it-IT" sz="3600" kern="10" dirty="0">
              <a:ln w="12700">
                <a:no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660000" scaled="1"/>
              </a:gradFill>
              <a:effectLst>
                <a:outerShdw dist="35921" dir="2700000" sy="50000" kx="2115830" algn="bl" rotWithShape="0">
                  <a:srgbClr val="C0C0C0">
                    <a:alpha val="79999"/>
                  </a:srgbClr>
                </a:outerShdw>
              </a:effectLst>
              <a:latin typeface="Arial Black" pitchFamily="34" charset="0"/>
            </a:endParaRPr>
          </a:p>
        </p:txBody>
      </p:sp>
      <p:pic>
        <p:nvPicPr>
          <p:cNvPr id="9220" name="Picture 5" descr="Netherlands"/>
          <p:cNvPicPr>
            <a:picLocks noChangeAspect="1" noChangeArrowheads="1"/>
          </p:cNvPicPr>
          <p:nvPr/>
        </p:nvPicPr>
        <p:blipFill>
          <a:blip r:embed="rId4" cstate="print"/>
          <a:srcRect/>
          <a:stretch>
            <a:fillRect/>
          </a:stretch>
        </p:blipFill>
        <p:spPr bwMode="auto">
          <a:xfrm>
            <a:off x="7740352" y="188640"/>
            <a:ext cx="1103182" cy="1297493"/>
          </a:xfrm>
          <a:prstGeom prst="rect">
            <a:avLst/>
          </a:prstGeom>
          <a:noFill/>
          <a:ln w="9525">
            <a:noFill/>
            <a:miter lim="800000"/>
            <a:headEnd/>
            <a:tailEnd/>
          </a:ln>
          <a:effectLst>
            <a:glow rad="101600">
              <a:schemeClr val="accent1">
                <a:satMod val="175000"/>
                <a:alpha val="40000"/>
              </a:schemeClr>
            </a:glow>
          </a:effectLst>
        </p:spPr>
      </p:pic>
      <p:sp>
        <p:nvSpPr>
          <p:cNvPr id="7" name="CasellaDiTesto 6"/>
          <p:cNvSpPr txBox="1"/>
          <p:nvPr/>
        </p:nvSpPr>
        <p:spPr>
          <a:xfrm>
            <a:off x="539552" y="116632"/>
            <a:ext cx="2581156" cy="707886"/>
          </a:xfrm>
          <a:prstGeom prst="rect">
            <a:avLst/>
          </a:prstGeom>
          <a:noFill/>
        </p:spPr>
        <p:txBody>
          <a:bodyPr wrap="none" rtlCol="0">
            <a:spAutoFit/>
          </a:bodyPr>
          <a:lstStyle/>
          <a:p>
            <a:r>
              <a:rPr lang="it-IT" sz="4000" dirty="0" smtClean="0">
                <a:solidFill>
                  <a:srgbClr val="FFFF00"/>
                </a:solidFill>
              </a:rPr>
              <a:t>In a </a:t>
            </a:r>
            <a:r>
              <a:rPr lang="it-IT" sz="4000" dirty="0" err="1" smtClean="0">
                <a:solidFill>
                  <a:srgbClr val="FFFF00"/>
                </a:solidFill>
              </a:rPr>
              <a:t>parish</a:t>
            </a:r>
            <a:endParaRPr lang="it-IT" sz="4000" dirty="0">
              <a:solidFill>
                <a:srgbClr val="FFFF00"/>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WordArt 2"/>
          <p:cNvSpPr>
            <a:spLocks noChangeArrowheads="1" noChangeShapeType="1" noTextEdit="1"/>
          </p:cNvSpPr>
          <p:nvPr/>
        </p:nvSpPr>
        <p:spPr bwMode="auto">
          <a:xfrm rot="20916235">
            <a:off x="325327" y="58778"/>
            <a:ext cx="3164753" cy="1062856"/>
          </a:xfrm>
          <a:prstGeom prst="rect">
            <a:avLst/>
          </a:prstGeom>
        </p:spPr>
        <p:txBody>
          <a:bodyPr wrap="none" fromWordArt="1">
            <a:prstTxWarp prst="textWave1">
              <a:avLst>
                <a:gd name="adj1" fmla="val 13005"/>
                <a:gd name="adj2" fmla="val 0"/>
              </a:avLst>
            </a:prstTxWarp>
          </a:bodyPr>
          <a:lstStyle/>
          <a:p>
            <a:pPr algn="ctr"/>
            <a:r>
              <a:rPr lang="it-IT" sz="4000" kern="10" dirty="0" err="1" smtClean="0">
                <a:ln w="19050">
                  <a:solidFill>
                    <a:srgbClr val="FFFF00"/>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660000" scaled="1"/>
                </a:gradFill>
                <a:effectLst>
                  <a:outerShdw dist="35921" dir="2700000" sy="50000" kx="2115830" algn="bl" rotWithShape="0">
                    <a:srgbClr val="C0C0C0">
                      <a:alpha val="79999"/>
                    </a:srgbClr>
                  </a:outerShdw>
                </a:effectLst>
                <a:latin typeface="Arial Black"/>
              </a:rPr>
              <a:t>Germany</a:t>
            </a:r>
            <a:endParaRPr lang="it-IT" sz="4000" kern="10" dirty="0">
              <a:ln w="19050">
                <a:solidFill>
                  <a:srgbClr val="FFFF00"/>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660000" scaled="1"/>
              </a:gradFill>
              <a:effectLst>
                <a:outerShdw dist="35921" dir="2700000" sy="50000" kx="2115830" algn="bl" rotWithShape="0">
                  <a:srgbClr val="C0C0C0">
                    <a:alpha val="79999"/>
                  </a:srgbClr>
                </a:outerShdw>
              </a:effectLst>
              <a:latin typeface="Arial Black"/>
            </a:endParaRPr>
          </a:p>
        </p:txBody>
      </p:sp>
      <p:pic>
        <p:nvPicPr>
          <p:cNvPr id="33800" name="Picture 8" descr="Chiara Luce 375"/>
          <p:cNvPicPr>
            <a:picLocks noChangeAspect="1" noChangeArrowheads="1"/>
          </p:cNvPicPr>
          <p:nvPr/>
        </p:nvPicPr>
        <p:blipFill>
          <a:blip r:embed="rId3" cstate="print">
            <a:lum/>
          </a:blip>
          <a:srcRect/>
          <a:stretch>
            <a:fillRect/>
          </a:stretch>
        </p:blipFill>
        <p:spPr bwMode="auto">
          <a:xfrm>
            <a:off x="358359" y="404664"/>
            <a:ext cx="8246089" cy="5485482"/>
          </a:xfrm>
          <a:prstGeom prst="sun">
            <a:avLst/>
          </a:prstGeom>
          <a:noFill/>
          <a:ln w="38100">
            <a:solidFill>
              <a:srgbClr val="FFFF00"/>
            </a:solidFill>
            <a:prstDash val="solid"/>
          </a:ln>
        </p:spPr>
      </p:pic>
      <p:sp>
        <p:nvSpPr>
          <p:cNvPr id="5" name="CasellaDiTesto 4"/>
          <p:cNvSpPr txBox="1"/>
          <p:nvPr/>
        </p:nvSpPr>
        <p:spPr>
          <a:xfrm>
            <a:off x="251520" y="5877272"/>
            <a:ext cx="8208912" cy="830997"/>
          </a:xfrm>
          <a:prstGeom prst="rect">
            <a:avLst/>
          </a:prstGeom>
          <a:noFill/>
        </p:spPr>
        <p:txBody>
          <a:bodyPr wrap="square" rtlCol="0">
            <a:spAutoFit/>
          </a:bodyPr>
          <a:lstStyle/>
          <a:p>
            <a:r>
              <a:rPr lang="en-GB" sz="2400" dirty="0" smtClean="0">
                <a:solidFill>
                  <a:srgbClr val="FFFF00"/>
                </a:solidFill>
              </a:rPr>
              <a:t>An appointment  with more than 150 young people engaged in the diocese to share on the life of </a:t>
            </a:r>
            <a:r>
              <a:rPr lang="en-GB" sz="2400" dirty="0" err="1" smtClean="0">
                <a:solidFill>
                  <a:srgbClr val="FFFF00"/>
                </a:solidFill>
              </a:rPr>
              <a:t>Chiara</a:t>
            </a:r>
            <a:r>
              <a:rPr lang="en-GB" sz="2400" dirty="0" smtClean="0">
                <a:solidFill>
                  <a:srgbClr val="FFFF00"/>
                </a:solidFill>
              </a:rPr>
              <a:t> Luce</a:t>
            </a:r>
            <a:endParaRPr lang="it-IT" sz="2400" dirty="0">
              <a:solidFill>
                <a:srgbClr val="FFFF00"/>
              </a:solidFill>
            </a:endParaRPr>
          </a:p>
        </p:txBody>
      </p:sp>
      <p:pic>
        <p:nvPicPr>
          <p:cNvPr id="10243" name="Picture 7" descr="german flag"/>
          <p:cNvPicPr>
            <a:picLocks noChangeAspect="1" noChangeArrowheads="1"/>
          </p:cNvPicPr>
          <p:nvPr/>
        </p:nvPicPr>
        <p:blipFill>
          <a:blip r:embed="rId4" cstate="print">
            <a:clrChange>
              <a:clrFrom>
                <a:srgbClr val="FFFFFF"/>
              </a:clrFrom>
              <a:clrTo>
                <a:srgbClr val="FFFFFF">
                  <a:alpha val="0"/>
                </a:srgbClr>
              </a:clrTo>
            </a:clrChange>
          </a:blip>
          <a:srcRect l="18875" t="5667" r="18750" b="7417"/>
          <a:stretch>
            <a:fillRect/>
          </a:stretch>
        </p:blipFill>
        <p:spPr bwMode="auto">
          <a:xfrm>
            <a:off x="7788869" y="423549"/>
            <a:ext cx="1175619" cy="1637299"/>
          </a:xfrm>
          <a:prstGeom prst="rect">
            <a:avLst/>
          </a:prstGeom>
          <a:noFill/>
          <a:ln w="9525">
            <a:noFill/>
            <a:miter lim="800000"/>
            <a:headEnd/>
            <a:tailEnd/>
          </a:ln>
          <a:effectLst>
            <a:glow rad="101600">
              <a:schemeClr val="accent1">
                <a:satMod val="175000"/>
                <a:alpha val="40000"/>
              </a:schemeClr>
            </a:glo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8" presetClass="entr" presetSubtype="0" accel="50000" fill="hold" nodeType="afterEffect">
                                  <p:stCondLst>
                                    <p:cond delay="0"/>
                                  </p:stCondLst>
                                  <p:childTnLst>
                                    <p:set>
                                      <p:cBhvr>
                                        <p:cTn id="6" dur="1" fill="hold">
                                          <p:stCondLst>
                                            <p:cond delay="0"/>
                                          </p:stCondLst>
                                        </p:cTn>
                                        <p:tgtEl>
                                          <p:spTgt spid="33800"/>
                                        </p:tgtEl>
                                        <p:attrNameLst>
                                          <p:attrName>style.visibility</p:attrName>
                                        </p:attrNameLst>
                                      </p:cBhvr>
                                      <p:to>
                                        <p:strVal val="visible"/>
                                      </p:to>
                                    </p:set>
                                    <p:anim calcmode="lin" valueType="num">
                                      <p:cBhvr>
                                        <p:cTn id="7" dur="2000" fill="hold"/>
                                        <p:tgtEl>
                                          <p:spTgt spid="33800"/>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2000" fill="hold"/>
                                        <p:tgtEl>
                                          <p:spTgt spid="33800"/>
                                        </p:tgtEl>
                                        <p:attrNameLst>
                                          <p:attrName>ppt_x</p:attrName>
                                        </p:attrNameLst>
                                      </p:cBhvr>
                                      <p:tavLst>
                                        <p:tav tm="0">
                                          <p:val>
                                            <p:fltVal val="-1"/>
                                          </p:val>
                                        </p:tav>
                                        <p:tav tm="50000">
                                          <p:val>
                                            <p:fltVal val="0.95"/>
                                          </p:val>
                                        </p:tav>
                                        <p:tav tm="100000">
                                          <p:val>
                                            <p:strVal val="#ppt_x"/>
                                          </p:val>
                                        </p:tav>
                                      </p:tavLst>
                                    </p:anim>
                                    <p:anim calcmode="lin" valueType="num">
                                      <p:cBhvr>
                                        <p:cTn id="9" dur="2000" fill="hold"/>
                                        <p:tgtEl>
                                          <p:spTgt spid="33800"/>
                                        </p:tgtEl>
                                        <p:attrNameLst>
                                          <p:attrName>ppt_y</p:attrName>
                                        </p:attrNameLst>
                                      </p:cBhvr>
                                      <p:tavLst>
                                        <p:tav tm="0">
                                          <p:val>
                                            <p:strVal val="#ppt_y"/>
                                          </p:val>
                                        </p:tav>
                                        <p:tav tm="100000">
                                          <p:val>
                                            <p:strVal val="#ppt_y"/>
                                          </p:val>
                                        </p:tav>
                                      </p:tavLst>
                                    </p:anim>
                                    <p:animEffect transition="in" filter="fade">
                                      <p:cBhvr>
                                        <p:cTn id="10" dur="2000"/>
                                        <p:tgtEl>
                                          <p:spTgt spid="338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0" name="Picture 4" descr="DSCF1220"/>
          <p:cNvPicPr>
            <a:picLocks noChangeAspect="1" noChangeArrowheads="1"/>
          </p:cNvPicPr>
          <p:nvPr/>
        </p:nvPicPr>
        <p:blipFill>
          <a:blip r:embed="rId3" cstate="print">
            <a:lum bright="5000"/>
          </a:blip>
          <a:srcRect t="10665"/>
          <a:stretch>
            <a:fillRect/>
          </a:stretch>
        </p:blipFill>
        <p:spPr bwMode="auto">
          <a:xfrm>
            <a:off x="1044765" y="764704"/>
            <a:ext cx="7199643" cy="4824536"/>
          </a:xfrm>
          <a:prstGeom prst="rect">
            <a:avLst/>
          </a:prstGeom>
          <a:ln>
            <a:noFill/>
          </a:ln>
          <a:effectLst>
            <a:softEdge rad="112500"/>
          </a:effectLst>
        </p:spPr>
      </p:pic>
      <p:sp>
        <p:nvSpPr>
          <p:cNvPr id="12291" name="WordArt 3"/>
          <p:cNvSpPr>
            <a:spLocks noChangeArrowheads="1" noChangeShapeType="1" noTextEdit="1"/>
          </p:cNvSpPr>
          <p:nvPr/>
        </p:nvSpPr>
        <p:spPr bwMode="auto">
          <a:xfrm rot="20481861">
            <a:off x="277956" y="259607"/>
            <a:ext cx="2403943" cy="957099"/>
          </a:xfrm>
          <a:prstGeom prst="rect">
            <a:avLst/>
          </a:prstGeom>
        </p:spPr>
        <p:txBody>
          <a:bodyPr wrap="none" fromWordArt="1">
            <a:prstTxWarp prst="textWave1">
              <a:avLst>
                <a:gd name="adj1" fmla="val 13005"/>
                <a:gd name="adj2" fmla="val 0"/>
              </a:avLst>
            </a:prstTxWarp>
          </a:bodyPr>
          <a:lstStyle/>
          <a:p>
            <a:pPr algn="ctr"/>
            <a:r>
              <a:rPr lang="it-IT" sz="3600" kern="10" dirty="0">
                <a:ln w="19050">
                  <a:solidFill>
                    <a:srgbClr val="FFFF00"/>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outerShdw dist="35921" dir="2700000" sy="50000" kx="2115830" algn="bl" rotWithShape="0">
                    <a:srgbClr val="C0C0C0">
                      <a:alpha val="79999"/>
                    </a:srgbClr>
                  </a:outerShdw>
                </a:effectLst>
                <a:latin typeface="Arial Black"/>
              </a:rPr>
              <a:t>Indonesia</a:t>
            </a:r>
          </a:p>
        </p:txBody>
      </p:sp>
      <p:sp>
        <p:nvSpPr>
          <p:cNvPr id="14341" name="Text Box 5"/>
          <p:cNvSpPr txBox="1">
            <a:spLocks noChangeArrowheads="1"/>
          </p:cNvSpPr>
          <p:nvPr/>
        </p:nvSpPr>
        <p:spPr bwMode="auto">
          <a:xfrm>
            <a:off x="611560" y="5517232"/>
            <a:ext cx="8280920" cy="1200329"/>
          </a:xfrm>
          <a:prstGeom prst="rect">
            <a:avLst/>
          </a:prstGeom>
          <a:noFill/>
          <a:ln w="9525">
            <a:noFill/>
            <a:miter lim="800000"/>
            <a:headEnd/>
            <a:tailEnd/>
          </a:ln>
          <a:effectLst/>
        </p:spPr>
        <p:txBody>
          <a:bodyPr wrap="square">
            <a:spAutoFit/>
          </a:bodyPr>
          <a:lstStyle/>
          <a:p>
            <a:pPr eaLnBrk="1" hangingPunct="1"/>
            <a:r>
              <a:rPr lang="en-GB" sz="2400" dirty="0" smtClean="0">
                <a:solidFill>
                  <a:srgbClr val="FFFF00"/>
                </a:solidFill>
              </a:rPr>
              <a:t>Young people interviewed "live" in a Catholic Radio on the </a:t>
            </a:r>
            <a:r>
              <a:rPr lang="en-GB" sz="2400" dirty="0" err="1" smtClean="0">
                <a:solidFill>
                  <a:srgbClr val="FFFF00"/>
                </a:solidFill>
              </a:rPr>
              <a:t>Chiara</a:t>
            </a:r>
            <a:r>
              <a:rPr lang="en-GB" sz="2400" dirty="0" smtClean="0">
                <a:solidFill>
                  <a:srgbClr val="FFFF00"/>
                </a:solidFill>
              </a:rPr>
              <a:t> Luce’s life: a unique opportunity to respond to the Pope’s invitation to make her life known to everyone (...)</a:t>
            </a:r>
            <a:endParaRPr lang="it-IT" sz="2400" dirty="0" smtClean="0">
              <a:solidFill>
                <a:srgbClr val="FFFF00"/>
              </a:solidFill>
              <a:effectLst/>
            </a:endParaRPr>
          </a:p>
        </p:txBody>
      </p:sp>
      <p:pic>
        <p:nvPicPr>
          <p:cNvPr id="6" name="Immagine 5" descr="Indonesia flag-map.png"/>
          <p:cNvPicPr>
            <a:picLocks noChangeAspect="1"/>
          </p:cNvPicPr>
          <p:nvPr/>
        </p:nvPicPr>
        <p:blipFill>
          <a:blip r:embed="rId4" cstate="print">
            <a:clrChange>
              <a:clrFrom>
                <a:srgbClr val="FFFFFF"/>
              </a:clrFrom>
              <a:clrTo>
                <a:srgbClr val="FFFFFF">
                  <a:alpha val="0"/>
                </a:srgbClr>
              </a:clrTo>
            </a:clrChange>
            <a:lum bright="-10000"/>
          </a:blip>
          <a:stretch>
            <a:fillRect/>
          </a:stretch>
        </p:blipFill>
        <p:spPr>
          <a:xfrm>
            <a:off x="5652120" y="44624"/>
            <a:ext cx="2973517" cy="1126447"/>
          </a:xfrm>
          <a:prstGeom prst="rect">
            <a:avLst/>
          </a:prstGeom>
          <a:effectLst>
            <a:glow rad="63500">
              <a:schemeClr val="accent1">
                <a:satMod val="175000"/>
                <a:alpha val="40000"/>
              </a:schemeClr>
            </a:glow>
          </a:effectLst>
        </p:spPr>
      </p:pic>
      <p:sp>
        <p:nvSpPr>
          <p:cNvPr id="7" name="WordArt 2"/>
          <p:cNvSpPr>
            <a:spLocks noChangeArrowheads="1" noChangeShapeType="1" noTextEdit="1"/>
          </p:cNvSpPr>
          <p:nvPr/>
        </p:nvSpPr>
        <p:spPr bwMode="auto">
          <a:xfrm rot="20676111">
            <a:off x="639874" y="1221785"/>
            <a:ext cx="1242464" cy="407637"/>
          </a:xfrm>
          <a:prstGeom prst="rect">
            <a:avLst/>
          </a:prstGeom>
        </p:spPr>
        <p:txBody>
          <a:bodyPr wrap="none" fromWordArt="1">
            <a:prstTxWarp prst="textChevron">
              <a:avLst/>
            </a:prstTxWarp>
          </a:bodyPr>
          <a:lstStyle/>
          <a:p>
            <a:pPr algn="ctr"/>
            <a:r>
              <a:rPr lang="it-IT" sz="3600" b="1" kern="10" dirty="0" smtClean="0">
                <a:ln w="12700">
                  <a:solidFill>
                    <a:schemeClr val="bg2">
                      <a:lumMod val="75000"/>
                    </a:schemeClr>
                  </a:solidFill>
                  <a:prstDash val="solid"/>
                  <a:miter lim="800000"/>
                </a:ln>
                <a:solidFill>
                  <a:schemeClr val="bg1"/>
                </a:solidFill>
                <a:effectLst>
                  <a:outerShdw blurRad="25500" dist="23000" dir="7020000" algn="tl">
                    <a:srgbClr val="000000">
                      <a:alpha val="50000"/>
                    </a:srgbClr>
                  </a:outerShdw>
                </a:effectLst>
                <a:latin typeface="Arial Black" pitchFamily="34" charset="0"/>
              </a:rPr>
              <a:t>Sumatra</a:t>
            </a:r>
            <a:endParaRPr lang="it-IT" sz="3600" b="1" kern="10" dirty="0">
              <a:ln w="12700">
                <a:solidFill>
                  <a:schemeClr val="bg2">
                    <a:lumMod val="75000"/>
                  </a:schemeClr>
                </a:solidFill>
                <a:prstDash val="solid"/>
                <a:miter lim="800000"/>
              </a:ln>
              <a:solidFill>
                <a:schemeClr val="bg1"/>
              </a:solidFill>
              <a:effectLst>
                <a:outerShdw blurRad="25500" dist="23000" dir="7020000" algn="tl">
                  <a:srgbClr val="000000">
                    <a:alpha val="50000"/>
                  </a:srgbClr>
                </a:outerShdw>
              </a:effectLst>
              <a:latin typeface="Arial Black"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magine 6" descr="Manila DSC_0133.JPG8.JPG"/>
          <p:cNvPicPr>
            <a:picLocks noChangeAspect="1"/>
          </p:cNvPicPr>
          <p:nvPr/>
        </p:nvPicPr>
        <p:blipFill>
          <a:blip r:embed="rId3" cstate="print">
            <a:lum bright="9000" contrast="10000"/>
          </a:blip>
          <a:srcRect r="9887"/>
          <a:stretch>
            <a:fillRect/>
          </a:stretch>
        </p:blipFill>
        <p:spPr>
          <a:xfrm>
            <a:off x="539552" y="404664"/>
            <a:ext cx="7200800" cy="4960551"/>
          </a:xfrm>
          <a:prstGeom prst="rect">
            <a:avLst/>
          </a:prstGeom>
        </p:spPr>
      </p:pic>
      <p:pic>
        <p:nvPicPr>
          <p:cNvPr id="8" name="Immagine 7" descr="ManilaDSC_0154.JPG11.JPG"/>
          <p:cNvPicPr>
            <a:picLocks noChangeAspect="1"/>
          </p:cNvPicPr>
          <p:nvPr/>
        </p:nvPicPr>
        <p:blipFill>
          <a:blip r:embed="rId4" cstate="print">
            <a:lum bright="15000"/>
          </a:blip>
          <a:srcRect l="2409" t="17468" r="1189"/>
          <a:stretch>
            <a:fillRect/>
          </a:stretch>
        </p:blipFill>
        <p:spPr>
          <a:xfrm>
            <a:off x="2483768" y="692696"/>
            <a:ext cx="3014564" cy="1520169"/>
          </a:xfrm>
          <a:prstGeom prst="rect">
            <a:avLst/>
          </a:prstGeom>
          <a:ln>
            <a:noFill/>
          </a:ln>
          <a:effectLst>
            <a:softEdge rad="112500"/>
          </a:effectLst>
        </p:spPr>
      </p:pic>
      <p:sp>
        <p:nvSpPr>
          <p:cNvPr id="13315" name="WordArt 2"/>
          <p:cNvSpPr>
            <a:spLocks noChangeArrowheads="1" noChangeShapeType="1" noTextEdit="1"/>
          </p:cNvSpPr>
          <p:nvPr/>
        </p:nvSpPr>
        <p:spPr bwMode="auto">
          <a:xfrm rot="20133265">
            <a:off x="6310085" y="3847997"/>
            <a:ext cx="2834856" cy="780351"/>
          </a:xfrm>
          <a:prstGeom prst="rect">
            <a:avLst/>
          </a:prstGeom>
        </p:spPr>
        <p:txBody>
          <a:bodyPr wrap="none" fromWordArt="1">
            <a:prstTxWarp prst="textWave1">
              <a:avLst>
                <a:gd name="adj1" fmla="val 13005"/>
                <a:gd name="adj2" fmla="val 0"/>
              </a:avLst>
            </a:prstTxWarp>
          </a:bodyPr>
          <a:lstStyle/>
          <a:p>
            <a:pPr algn="ctr"/>
            <a:r>
              <a:rPr lang="it-IT" sz="3600" kern="10" dirty="0" err="1" smtClean="0">
                <a:ln w="19050">
                  <a:solidFill>
                    <a:srgbClr val="FFFF00"/>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outerShdw dist="35921" dir="2700000" sy="50000" kx="2115830" algn="bl" rotWithShape="0">
                    <a:srgbClr val="C0C0C0">
                      <a:alpha val="79999"/>
                    </a:srgbClr>
                  </a:outerShdw>
                </a:effectLst>
                <a:latin typeface="Arial Black" pitchFamily="34" charset="0"/>
              </a:rPr>
              <a:t>Philippines</a:t>
            </a:r>
            <a:endParaRPr lang="it-IT" sz="3600" kern="10" dirty="0">
              <a:ln w="19050">
                <a:solidFill>
                  <a:srgbClr val="FFFF00"/>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outerShdw dist="35921" dir="2700000" sy="50000" kx="2115830" algn="bl" rotWithShape="0">
                  <a:srgbClr val="C0C0C0">
                    <a:alpha val="79999"/>
                  </a:srgbClr>
                </a:outerShdw>
              </a:effectLst>
              <a:latin typeface="Arial Black" pitchFamily="34" charset="0"/>
            </a:endParaRPr>
          </a:p>
        </p:txBody>
      </p:sp>
      <p:pic>
        <p:nvPicPr>
          <p:cNvPr id="22532" name="Picture 4" descr="philflag"/>
          <p:cNvPicPr>
            <a:picLocks noChangeAspect="1" noChangeArrowheads="1"/>
          </p:cNvPicPr>
          <p:nvPr/>
        </p:nvPicPr>
        <p:blipFill>
          <a:blip r:embed="rId5" cstate="print"/>
          <a:srcRect/>
          <a:stretch>
            <a:fillRect/>
          </a:stretch>
        </p:blipFill>
        <p:spPr bwMode="auto">
          <a:xfrm>
            <a:off x="7872366" y="174442"/>
            <a:ext cx="1211965" cy="1454358"/>
          </a:xfrm>
          <a:prstGeom prst="rect">
            <a:avLst/>
          </a:prstGeom>
          <a:ln>
            <a:noFill/>
          </a:ln>
          <a:effectLst>
            <a:softEdge rad="112500"/>
          </a:effectLst>
        </p:spPr>
      </p:pic>
      <p:sp>
        <p:nvSpPr>
          <p:cNvPr id="5" name="Rettangolo 4"/>
          <p:cNvSpPr/>
          <p:nvPr/>
        </p:nvSpPr>
        <p:spPr>
          <a:xfrm>
            <a:off x="288032" y="5517232"/>
            <a:ext cx="8676456" cy="1200329"/>
          </a:xfrm>
          <a:prstGeom prst="rect">
            <a:avLst/>
          </a:prstGeom>
        </p:spPr>
        <p:txBody>
          <a:bodyPr wrap="square">
            <a:spAutoFit/>
          </a:bodyPr>
          <a:lstStyle/>
          <a:p>
            <a:pPr algn="ctr" eaLnBrk="1" hangingPunct="1"/>
            <a:r>
              <a:rPr lang="en-GB" sz="2400" dirty="0" smtClean="0">
                <a:solidFill>
                  <a:srgbClr val="FFFF00"/>
                </a:solidFill>
              </a:rPr>
              <a:t>45th anniversary of the </a:t>
            </a:r>
            <a:r>
              <a:rPr lang="en-GB" sz="2400" dirty="0" err="1" smtClean="0">
                <a:solidFill>
                  <a:srgbClr val="FFFF00"/>
                </a:solidFill>
              </a:rPr>
              <a:t>Focolare</a:t>
            </a:r>
            <a:r>
              <a:rPr lang="en-GB" sz="2400" dirty="0" smtClean="0">
                <a:solidFill>
                  <a:srgbClr val="FFFF00"/>
                </a:solidFill>
              </a:rPr>
              <a:t> Movement: </a:t>
            </a:r>
          </a:p>
          <a:p>
            <a:pPr algn="ctr" eaLnBrk="1" hangingPunct="1"/>
            <a:r>
              <a:rPr lang="en-GB" sz="2400" dirty="0" smtClean="0">
                <a:solidFill>
                  <a:srgbClr val="FFFF00"/>
                </a:solidFill>
              </a:rPr>
              <a:t>an occasion to celebrate also the beatification of </a:t>
            </a:r>
            <a:r>
              <a:rPr lang="en-GB" sz="2400" dirty="0" err="1" smtClean="0">
                <a:solidFill>
                  <a:srgbClr val="FFFF00"/>
                </a:solidFill>
              </a:rPr>
              <a:t>Chiara</a:t>
            </a:r>
            <a:r>
              <a:rPr lang="en-GB" sz="2400" dirty="0" smtClean="0">
                <a:solidFill>
                  <a:srgbClr val="FFFF00"/>
                </a:solidFill>
              </a:rPr>
              <a:t> Luce. </a:t>
            </a:r>
          </a:p>
          <a:p>
            <a:pPr algn="ctr" eaLnBrk="1" hangingPunct="1"/>
            <a:r>
              <a:rPr lang="en-GB" sz="2400" dirty="0" smtClean="0">
                <a:solidFill>
                  <a:srgbClr val="FFFF00"/>
                </a:solidFill>
              </a:rPr>
              <a:t>The young people presented her life in a very moving way.</a:t>
            </a:r>
            <a:endParaRPr lang="it-IT" sz="2400" dirty="0" smtClean="0">
              <a:solidFill>
                <a:srgbClr val="FFFF00"/>
              </a:solidFill>
            </a:endParaRPr>
          </a:p>
        </p:txBody>
      </p:sp>
      <p:sp>
        <p:nvSpPr>
          <p:cNvPr id="6" name="WordArt 2"/>
          <p:cNvSpPr>
            <a:spLocks noChangeArrowheads="1" noChangeShapeType="1" noTextEdit="1"/>
          </p:cNvSpPr>
          <p:nvPr/>
        </p:nvSpPr>
        <p:spPr bwMode="auto">
          <a:xfrm rot="20237803">
            <a:off x="7493379" y="3429612"/>
            <a:ext cx="1267922" cy="321762"/>
          </a:xfrm>
          <a:prstGeom prst="rect">
            <a:avLst/>
          </a:prstGeom>
        </p:spPr>
        <p:txBody>
          <a:bodyPr wrap="none" fromWordArt="1">
            <a:prstTxWarp prst="textWave1">
              <a:avLst>
                <a:gd name="adj1" fmla="val 13005"/>
                <a:gd name="adj2" fmla="val 0"/>
              </a:avLst>
            </a:prstTxWarp>
          </a:bodyPr>
          <a:lstStyle/>
          <a:p>
            <a:pPr algn="ctr"/>
            <a:r>
              <a:rPr lang="it-IT" sz="3600" b="1" kern="10" dirty="0" smtClean="0">
                <a:ln w="18000">
                  <a:solidFill>
                    <a:srgbClr val="FFFF00"/>
                  </a:solidFill>
                  <a:prstDash val="solid"/>
                  <a:miter lim="800000"/>
                </a:ln>
                <a:noFill/>
                <a:effectLst>
                  <a:outerShdw blurRad="25500" dist="23000" dir="7020000" algn="tl">
                    <a:srgbClr val="000000">
                      <a:alpha val="50000"/>
                    </a:srgbClr>
                  </a:outerShdw>
                </a:effectLst>
                <a:latin typeface="Arial Black" pitchFamily="34" charset="0"/>
              </a:rPr>
              <a:t>Manila</a:t>
            </a:r>
            <a:endParaRPr lang="it-IT" sz="3600" b="1" kern="10" dirty="0">
              <a:ln w="18000">
                <a:solidFill>
                  <a:srgbClr val="FFFF00"/>
                </a:solidFill>
                <a:prstDash val="solid"/>
                <a:miter lim="800000"/>
              </a:ln>
              <a:noFill/>
              <a:effectLst>
                <a:outerShdw blurRad="25500" dist="23000" dir="7020000" algn="tl">
                  <a:srgbClr val="000000">
                    <a:alpha val="50000"/>
                  </a:srgbClr>
                </a:outerShdw>
              </a:effectLst>
              <a:latin typeface="Arial Black"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magine 6" descr="IMG_4388.JPG"/>
          <p:cNvPicPr>
            <a:picLocks noChangeAspect="1"/>
          </p:cNvPicPr>
          <p:nvPr/>
        </p:nvPicPr>
        <p:blipFill>
          <a:blip r:embed="rId3" cstate="print">
            <a:lum bright="8000"/>
          </a:blip>
          <a:srcRect r="29114"/>
          <a:stretch>
            <a:fillRect/>
          </a:stretch>
        </p:blipFill>
        <p:spPr>
          <a:xfrm>
            <a:off x="2771800" y="775312"/>
            <a:ext cx="5400600" cy="513539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3317" name="Picture 5" descr="usa_flag_map"/>
          <p:cNvPicPr>
            <a:picLocks noChangeAspect="1" noChangeArrowheads="1"/>
          </p:cNvPicPr>
          <p:nvPr/>
        </p:nvPicPr>
        <p:blipFill>
          <a:blip r:embed="rId4" cstate="print"/>
          <a:srcRect/>
          <a:stretch>
            <a:fillRect/>
          </a:stretch>
        </p:blipFill>
        <p:spPr bwMode="auto">
          <a:xfrm>
            <a:off x="7524328" y="116632"/>
            <a:ext cx="1462006" cy="908720"/>
          </a:xfrm>
          <a:prstGeom prst="rect">
            <a:avLst/>
          </a:prstGeom>
          <a:ln>
            <a:noFill/>
          </a:ln>
          <a:effectLst>
            <a:outerShdw blurRad="292100" dist="139700" dir="2700000" algn="tl" rotWithShape="0">
              <a:srgbClr val="333333">
                <a:alpha val="65000"/>
              </a:srgbClr>
            </a:outerShdw>
          </a:effectLst>
        </p:spPr>
      </p:pic>
      <p:sp>
        <p:nvSpPr>
          <p:cNvPr id="5" name="Rettangolo 4"/>
          <p:cNvSpPr/>
          <p:nvPr/>
        </p:nvSpPr>
        <p:spPr>
          <a:xfrm>
            <a:off x="179512" y="1340768"/>
            <a:ext cx="2448272" cy="5078313"/>
          </a:xfrm>
          <a:prstGeom prst="rect">
            <a:avLst/>
          </a:prstGeom>
          <a:ln>
            <a:noFill/>
          </a:ln>
        </p:spPr>
        <p:txBody>
          <a:bodyPr wrap="square">
            <a:spAutoFit/>
          </a:bodyPr>
          <a:lstStyle/>
          <a:p>
            <a:r>
              <a:rPr lang="en-GB" dirty="0" smtClean="0">
                <a:solidFill>
                  <a:srgbClr val="FFFF00"/>
                </a:solidFill>
              </a:rPr>
              <a:t>One impression: </a:t>
            </a:r>
          </a:p>
          <a:p>
            <a:endParaRPr lang="en-GB" dirty="0" smtClean="0">
              <a:solidFill>
                <a:srgbClr val="FFFF00"/>
              </a:solidFill>
            </a:endParaRPr>
          </a:p>
          <a:p>
            <a:r>
              <a:rPr lang="en-US" sz="2400" i="1" dirty="0" smtClean="0">
                <a:solidFill>
                  <a:srgbClr val="FFFF00"/>
                </a:solidFill>
              </a:rPr>
              <a:t>“The story of </a:t>
            </a:r>
            <a:r>
              <a:rPr lang="en-US" sz="2400" i="1" dirty="0" err="1" smtClean="0">
                <a:solidFill>
                  <a:srgbClr val="FFFF00"/>
                </a:solidFill>
              </a:rPr>
              <a:t>Chiara</a:t>
            </a:r>
            <a:r>
              <a:rPr lang="en-US" sz="2400" i="1" dirty="0" smtClean="0">
                <a:solidFill>
                  <a:srgbClr val="FFFF00"/>
                </a:solidFill>
              </a:rPr>
              <a:t> Luce was very touching. Knowing how genuine she was and how similar we are, inspires me to embrace suffering and offer it to Jesus.” </a:t>
            </a:r>
            <a:endParaRPr lang="it-IT" sz="2400" dirty="0">
              <a:solidFill>
                <a:srgbClr val="FFFF00"/>
              </a:solidFill>
            </a:endParaRPr>
          </a:p>
        </p:txBody>
      </p:sp>
      <p:sp>
        <p:nvSpPr>
          <p:cNvPr id="6" name="WordArt 2"/>
          <p:cNvSpPr>
            <a:spLocks noChangeArrowheads="1" noChangeShapeType="1" noTextEdit="1"/>
          </p:cNvSpPr>
          <p:nvPr/>
        </p:nvSpPr>
        <p:spPr bwMode="auto">
          <a:xfrm rot="19712753">
            <a:off x="7679351" y="6064755"/>
            <a:ext cx="1455086" cy="446399"/>
          </a:xfrm>
          <a:prstGeom prst="rect">
            <a:avLst/>
          </a:prstGeom>
        </p:spPr>
        <p:txBody>
          <a:bodyPr wrap="none" fromWordArt="1">
            <a:prstTxWarp prst="textWave1">
              <a:avLst>
                <a:gd name="adj1" fmla="val 13005"/>
                <a:gd name="adj2" fmla="val 0"/>
              </a:avLst>
            </a:prstTxWarp>
          </a:bodyPr>
          <a:lstStyle/>
          <a:p>
            <a:pPr algn="ctr"/>
            <a:r>
              <a:rPr lang="it-IT" sz="3600" b="1" kern="10" dirty="0" smtClean="0">
                <a:ln w="3175">
                  <a:solidFill>
                    <a:srgbClr val="FFFF00"/>
                  </a:solidFill>
                  <a:prstDash val="solid"/>
                  <a:miter lim="800000"/>
                </a:ln>
                <a:solidFill>
                  <a:schemeClr val="bg1"/>
                </a:solidFill>
                <a:effectLst>
                  <a:outerShdw blurRad="25500" dist="23000" dir="7020000" algn="tl">
                    <a:srgbClr val="000000">
                      <a:alpha val="50000"/>
                    </a:srgbClr>
                  </a:outerShdw>
                </a:effectLst>
                <a:latin typeface="Arial Black" pitchFamily="34" charset="0"/>
              </a:rPr>
              <a:t>Los Angeles</a:t>
            </a:r>
            <a:endParaRPr lang="it-IT" sz="3600" b="1" kern="10" dirty="0">
              <a:ln w="3175">
                <a:solidFill>
                  <a:srgbClr val="FFFF00"/>
                </a:solidFill>
                <a:prstDash val="solid"/>
                <a:miter lim="800000"/>
              </a:ln>
              <a:solidFill>
                <a:schemeClr val="bg1"/>
              </a:solidFill>
              <a:effectLst>
                <a:outerShdw blurRad="25500" dist="23000" dir="7020000" algn="tl">
                  <a:srgbClr val="000000">
                    <a:alpha val="50000"/>
                  </a:srgbClr>
                </a:outerShdw>
              </a:effectLst>
              <a:latin typeface="Arial Black" pitchFamily="34" charset="0"/>
            </a:endParaRPr>
          </a:p>
        </p:txBody>
      </p:sp>
      <p:sp>
        <p:nvSpPr>
          <p:cNvPr id="8" name="Rettangolo 7"/>
          <p:cNvSpPr/>
          <p:nvPr/>
        </p:nvSpPr>
        <p:spPr>
          <a:xfrm>
            <a:off x="323528" y="188640"/>
            <a:ext cx="5472608" cy="523220"/>
          </a:xfrm>
          <a:prstGeom prst="rect">
            <a:avLst/>
          </a:prstGeom>
          <a:ln>
            <a:noFill/>
          </a:ln>
        </p:spPr>
        <p:txBody>
          <a:bodyPr wrap="square">
            <a:spAutoFit/>
          </a:bodyPr>
          <a:lstStyle/>
          <a:p>
            <a:r>
              <a:rPr lang="it-IT" sz="2800" dirty="0" err="1" smtClean="0">
                <a:solidFill>
                  <a:srgbClr val="FFFF00"/>
                </a:solidFill>
              </a:rPr>
              <a:t>Over</a:t>
            </a:r>
            <a:r>
              <a:rPr lang="it-IT" sz="2800" dirty="0" smtClean="0">
                <a:solidFill>
                  <a:srgbClr val="FFFF00"/>
                </a:solidFill>
              </a:rPr>
              <a:t> a </a:t>
            </a:r>
            <a:r>
              <a:rPr lang="it-IT" sz="2800" dirty="0" err="1" smtClean="0">
                <a:solidFill>
                  <a:srgbClr val="FFFF00"/>
                </a:solidFill>
              </a:rPr>
              <a:t>hundred</a:t>
            </a:r>
            <a:r>
              <a:rPr lang="it-IT" sz="2800" dirty="0" smtClean="0">
                <a:solidFill>
                  <a:srgbClr val="FFFF00"/>
                </a:solidFill>
              </a:rPr>
              <a:t> people </a:t>
            </a:r>
            <a:r>
              <a:rPr lang="it-IT" sz="2800" dirty="0" err="1" smtClean="0">
                <a:solidFill>
                  <a:srgbClr val="FFFF00"/>
                </a:solidFill>
              </a:rPr>
              <a:t>present</a:t>
            </a:r>
            <a:endParaRPr lang="it-IT" sz="2800" dirty="0">
              <a:solidFill>
                <a:srgbClr val="FFFF00"/>
              </a:solidFill>
            </a:endParaRPr>
          </a:p>
        </p:txBody>
      </p:sp>
      <p:sp>
        <p:nvSpPr>
          <p:cNvPr id="9" name="WordArt 2"/>
          <p:cNvSpPr>
            <a:spLocks noChangeArrowheads="1" noChangeShapeType="1" noTextEdit="1"/>
          </p:cNvSpPr>
          <p:nvPr/>
        </p:nvSpPr>
        <p:spPr bwMode="auto">
          <a:xfrm rot="19994173">
            <a:off x="6594219" y="5390322"/>
            <a:ext cx="2523665" cy="878530"/>
          </a:xfrm>
          <a:prstGeom prst="rect">
            <a:avLst/>
          </a:prstGeom>
        </p:spPr>
        <p:txBody>
          <a:bodyPr wrap="none" fromWordArt="1">
            <a:prstTxWarp prst="textWave1">
              <a:avLst>
                <a:gd name="adj1" fmla="val 13005"/>
                <a:gd name="adj2" fmla="val 0"/>
              </a:avLst>
            </a:prstTxWarp>
          </a:bodyPr>
          <a:lstStyle/>
          <a:p>
            <a:pPr algn="ctr"/>
            <a:r>
              <a:rPr lang="it-IT" sz="3600" kern="10" dirty="0" err="1" smtClean="0">
                <a:ln w="12700">
                  <a:solidFill>
                    <a:srgbClr val="FFFF00"/>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outerShdw dist="35921" dir="2700000" sy="50000" kx="2115830" algn="bl" rotWithShape="0">
                    <a:srgbClr val="C0C0C0">
                      <a:alpha val="79999"/>
                    </a:srgbClr>
                  </a:outerShdw>
                </a:effectLst>
                <a:latin typeface="Arial Black"/>
              </a:rPr>
              <a:t>United</a:t>
            </a:r>
            <a:r>
              <a:rPr lang="it-IT" sz="3600" kern="10" dirty="0" smtClean="0">
                <a:ln w="12700">
                  <a:solidFill>
                    <a:srgbClr val="FFFF00"/>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outerShdw dist="35921" dir="2700000" sy="50000" kx="2115830" algn="bl" rotWithShape="0">
                    <a:srgbClr val="C0C0C0">
                      <a:alpha val="79999"/>
                    </a:srgbClr>
                  </a:outerShdw>
                </a:effectLst>
                <a:latin typeface="Arial Black"/>
              </a:rPr>
              <a:t> </a:t>
            </a:r>
            <a:r>
              <a:rPr lang="it-IT" sz="3600" kern="10" dirty="0" err="1" smtClean="0">
                <a:ln w="12700">
                  <a:solidFill>
                    <a:srgbClr val="FFFF00"/>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outerShdw dist="35921" dir="2700000" sy="50000" kx="2115830" algn="bl" rotWithShape="0">
                    <a:srgbClr val="C0C0C0">
                      <a:alpha val="79999"/>
                    </a:srgbClr>
                  </a:outerShdw>
                </a:effectLst>
                <a:latin typeface="Arial Black"/>
              </a:rPr>
              <a:t>States</a:t>
            </a:r>
            <a:endParaRPr lang="it-IT" sz="3600" kern="10" dirty="0">
              <a:ln w="12700">
                <a:solidFill>
                  <a:srgbClr val="FFFF00"/>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outerShdw dist="35921" dir="2700000" sy="50000" kx="2115830" algn="bl" rotWithShape="0">
                  <a:srgbClr val="C0C0C0">
                    <a:alpha val="79999"/>
                  </a:srgbClr>
                </a:outerShdw>
              </a:effectLst>
              <a:latin typeface="Arial Black"/>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4" descr="IMG_5111qual5_1080"/>
          <p:cNvPicPr>
            <a:picLocks noChangeAspect="1" noChangeArrowheads="1"/>
          </p:cNvPicPr>
          <p:nvPr/>
        </p:nvPicPr>
        <p:blipFill>
          <a:blip r:embed="rId3" cstate="print">
            <a:lum bright="9000"/>
          </a:blip>
          <a:srcRect l="5820"/>
          <a:stretch>
            <a:fillRect/>
          </a:stretch>
        </p:blipFill>
        <p:spPr bwMode="auto">
          <a:xfrm>
            <a:off x="2411760" y="260648"/>
            <a:ext cx="6264696" cy="4330743"/>
          </a:xfrm>
          <a:prstGeom prst="rect">
            <a:avLst/>
          </a:prstGeom>
          <a:ln>
            <a:noFill/>
          </a:ln>
          <a:effectLst>
            <a:softEdge rad="112500"/>
          </a:effectLst>
        </p:spPr>
      </p:pic>
      <p:sp>
        <p:nvSpPr>
          <p:cNvPr id="16387" name="WordArt 2"/>
          <p:cNvSpPr>
            <a:spLocks noChangeArrowheads="1" noChangeShapeType="1" noTextEdit="1"/>
          </p:cNvSpPr>
          <p:nvPr/>
        </p:nvSpPr>
        <p:spPr bwMode="auto">
          <a:xfrm rot="19994173">
            <a:off x="137727" y="468071"/>
            <a:ext cx="2523665" cy="878530"/>
          </a:xfrm>
          <a:prstGeom prst="rect">
            <a:avLst/>
          </a:prstGeom>
        </p:spPr>
        <p:txBody>
          <a:bodyPr wrap="none" fromWordArt="1">
            <a:prstTxWarp prst="textWave1">
              <a:avLst>
                <a:gd name="adj1" fmla="val 13005"/>
                <a:gd name="adj2" fmla="val 0"/>
              </a:avLst>
            </a:prstTxWarp>
          </a:bodyPr>
          <a:lstStyle/>
          <a:p>
            <a:pPr algn="ctr"/>
            <a:r>
              <a:rPr lang="it-IT" sz="3600" kern="10" dirty="0" err="1" smtClean="0">
                <a:ln w="12700">
                  <a:solidFill>
                    <a:srgbClr val="FFFF00"/>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outerShdw dist="35921" dir="2700000" sy="50000" kx="2115830" algn="bl" rotWithShape="0">
                    <a:srgbClr val="C0C0C0">
                      <a:alpha val="79999"/>
                    </a:srgbClr>
                  </a:outerShdw>
                </a:effectLst>
                <a:latin typeface="Arial Black"/>
              </a:rPr>
              <a:t>United</a:t>
            </a:r>
            <a:r>
              <a:rPr lang="it-IT" sz="3600" kern="10" dirty="0" smtClean="0">
                <a:ln w="12700">
                  <a:solidFill>
                    <a:srgbClr val="FFFF00"/>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outerShdw dist="35921" dir="2700000" sy="50000" kx="2115830" algn="bl" rotWithShape="0">
                    <a:srgbClr val="C0C0C0">
                      <a:alpha val="79999"/>
                    </a:srgbClr>
                  </a:outerShdw>
                </a:effectLst>
                <a:latin typeface="Arial Black"/>
              </a:rPr>
              <a:t> </a:t>
            </a:r>
            <a:r>
              <a:rPr lang="it-IT" sz="3600" kern="10" dirty="0" err="1" smtClean="0">
                <a:ln w="12700">
                  <a:solidFill>
                    <a:srgbClr val="FFFF00"/>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outerShdw dist="35921" dir="2700000" sy="50000" kx="2115830" algn="bl" rotWithShape="0">
                    <a:srgbClr val="C0C0C0">
                      <a:alpha val="79999"/>
                    </a:srgbClr>
                  </a:outerShdw>
                </a:effectLst>
                <a:latin typeface="Arial Black"/>
              </a:rPr>
              <a:t>States</a:t>
            </a:r>
            <a:endParaRPr lang="it-IT" sz="3600" kern="10" dirty="0">
              <a:ln w="12700">
                <a:solidFill>
                  <a:srgbClr val="FFFF00"/>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outerShdw dist="35921" dir="2700000" sy="50000" kx="2115830" algn="bl" rotWithShape="0">
                  <a:srgbClr val="C0C0C0">
                    <a:alpha val="79999"/>
                  </a:srgbClr>
                </a:outerShdw>
              </a:effectLst>
              <a:latin typeface="Arial Black"/>
            </a:endParaRPr>
          </a:p>
        </p:txBody>
      </p:sp>
      <p:pic>
        <p:nvPicPr>
          <p:cNvPr id="9221" name="Picture 5" descr="usa_flag_map"/>
          <p:cNvPicPr>
            <a:picLocks noChangeAspect="1" noChangeArrowheads="1"/>
          </p:cNvPicPr>
          <p:nvPr/>
        </p:nvPicPr>
        <p:blipFill>
          <a:blip r:embed="rId4" cstate="print"/>
          <a:srcRect/>
          <a:stretch>
            <a:fillRect/>
          </a:stretch>
        </p:blipFill>
        <p:spPr bwMode="auto">
          <a:xfrm>
            <a:off x="323528" y="2420888"/>
            <a:ext cx="1391493" cy="864892"/>
          </a:xfrm>
          <a:prstGeom prst="rect">
            <a:avLst/>
          </a:prstGeom>
          <a:ln>
            <a:noFill/>
          </a:ln>
          <a:effectLst>
            <a:glow rad="101600">
              <a:schemeClr val="bg1">
                <a:alpha val="60000"/>
              </a:schemeClr>
            </a:glow>
            <a:outerShdw blurRad="292100" dist="139700" dir="2700000" algn="tl" rotWithShape="0">
              <a:srgbClr val="333333">
                <a:alpha val="65000"/>
              </a:srgbClr>
            </a:outerShdw>
          </a:effectLst>
        </p:spPr>
      </p:pic>
      <p:sp>
        <p:nvSpPr>
          <p:cNvPr id="5" name="Rettangolo 4"/>
          <p:cNvSpPr/>
          <p:nvPr/>
        </p:nvSpPr>
        <p:spPr>
          <a:xfrm>
            <a:off x="395536" y="4488199"/>
            <a:ext cx="8496944" cy="2346796"/>
          </a:xfrm>
          <a:prstGeom prst="rect">
            <a:avLst/>
          </a:prstGeom>
        </p:spPr>
        <p:txBody>
          <a:bodyPr wrap="square">
            <a:spAutoFit/>
          </a:bodyPr>
          <a:lstStyle/>
          <a:p>
            <a:pPr eaLnBrk="1" hangingPunct="1"/>
            <a:r>
              <a:rPr lang="en-GB" sz="2400" dirty="0" smtClean="0">
                <a:solidFill>
                  <a:srgbClr val="FFFF00"/>
                </a:solidFill>
              </a:rPr>
              <a:t>The beatification has brought many fruits: </a:t>
            </a:r>
          </a:p>
          <a:p>
            <a:pPr eaLnBrk="1" hangingPunct="1"/>
            <a:endParaRPr lang="en-GB" sz="1400" dirty="0" smtClean="0">
              <a:solidFill>
                <a:srgbClr val="FFFF00"/>
              </a:solidFill>
            </a:endParaRPr>
          </a:p>
          <a:p>
            <a:pPr eaLnBrk="1" hangingPunct="1"/>
            <a:r>
              <a:rPr lang="en-GB" sz="2400" dirty="0" smtClean="0">
                <a:solidFill>
                  <a:srgbClr val="FFFF00"/>
                </a:solidFill>
              </a:rPr>
              <a:t>"I realized that, like her, all of us can reach sanctity, simply conforming our lives to God's plans for us.”</a:t>
            </a:r>
          </a:p>
          <a:p>
            <a:pPr eaLnBrk="1" hangingPunct="1"/>
            <a:endParaRPr lang="en-GB" sz="1050" dirty="0" smtClean="0">
              <a:solidFill>
                <a:srgbClr val="FFFF00"/>
              </a:solidFill>
            </a:endParaRPr>
          </a:p>
          <a:p>
            <a:pPr eaLnBrk="1" hangingPunct="1"/>
            <a:r>
              <a:rPr lang="en-GB" sz="2400" dirty="0" smtClean="0">
                <a:solidFill>
                  <a:srgbClr val="FFFF00"/>
                </a:solidFill>
              </a:rPr>
              <a:t>"We were all one soul in striving to build a united world with our weapon, love ".</a:t>
            </a:r>
            <a:endParaRPr lang="it-IT" sz="2400" dirty="0" smtClean="0">
              <a:solidFill>
                <a:srgbClr val="FFFF00"/>
              </a:solidFill>
            </a:endParaRPr>
          </a:p>
        </p:txBody>
      </p:sp>
      <p:sp>
        <p:nvSpPr>
          <p:cNvPr id="6" name="WordArt 2"/>
          <p:cNvSpPr>
            <a:spLocks noChangeArrowheads="1" noChangeShapeType="1" noTextEdit="1"/>
          </p:cNvSpPr>
          <p:nvPr/>
        </p:nvSpPr>
        <p:spPr bwMode="auto">
          <a:xfrm rot="19962046">
            <a:off x="1231141" y="1324237"/>
            <a:ext cx="1524644" cy="333548"/>
          </a:xfrm>
          <a:prstGeom prst="rect">
            <a:avLst/>
          </a:prstGeom>
        </p:spPr>
        <p:txBody>
          <a:bodyPr wrap="none" fromWordArt="1">
            <a:prstTxWarp prst="textWave1">
              <a:avLst>
                <a:gd name="adj1" fmla="val 13005"/>
                <a:gd name="adj2" fmla="val 0"/>
              </a:avLst>
            </a:prstTxWarp>
          </a:bodyPr>
          <a:lstStyle/>
          <a:p>
            <a:pPr algn="ctr"/>
            <a:r>
              <a:rPr lang="it-IT" sz="3600" b="1" kern="10" dirty="0" smtClean="0">
                <a:ln w="12700">
                  <a:solidFill>
                    <a:srgbClr val="FFFF00"/>
                  </a:solidFill>
                  <a:prstDash val="solid"/>
                  <a:miter lim="800000"/>
                </a:ln>
                <a:solidFill>
                  <a:schemeClr val="bg1"/>
                </a:solidFill>
                <a:effectLst>
                  <a:outerShdw blurRad="25500" dist="23000" dir="7020000" algn="tl">
                    <a:srgbClr val="000000">
                      <a:alpha val="50000"/>
                    </a:srgbClr>
                  </a:outerShdw>
                </a:effectLst>
                <a:latin typeface="Arial Black" pitchFamily="34" charset="0"/>
              </a:rPr>
              <a:t>New </a:t>
            </a:r>
            <a:r>
              <a:rPr lang="it-IT" sz="3600" b="1" i="1" kern="10" dirty="0" smtClean="0">
                <a:ln w="12700">
                  <a:solidFill>
                    <a:srgbClr val="FFFF00"/>
                  </a:solidFill>
                  <a:prstDash val="solid"/>
                  <a:miter lim="800000"/>
                </a:ln>
                <a:solidFill>
                  <a:schemeClr val="bg1"/>
                </a:solidFill>
                <a:effectLst>
                  <a:outerShdw blurRad="25500" dist="23000" dir="7020000" algn="tl">
                    <a:srgbClr val="000000">
                      <a:alpha val="50000"/>
                    </a:srgbClr>
                  </a:outerShdw>
                </a:effectLst>
                <a:latin typeface="Arial Black" pitchFamily="34" charset="0"/>
              </a:rPr>
              <a:t>York</a:t>
            </a:r>
            <a:endParaRPr lang="it-IT" sz="3600" b="1" i="1" kern="10" dirty="0">
              <a:ln w="12700">
                <a:solidFill>
                  <a:srgbClr val="FFFF00"/>
                </a:solidFill>
                <a:prstDash val="solid"/>
                <a:miter lim="800000"/>
              </a:ln>
              <a:solidFill>
                <a:schemeClr val="bg1"/>
              </a:solidFill>
              <a:effectLst>
                <a:outerShdw blurRad="25500" dist="23000" dir="7020000" algn="tl">
                  <a:srgbClr val="000000">
                    <a:alpha val="50000"/>
                  </a:srgbClr>
                </a:outerShdw>
              </a:effectLst>
              <a:latin typeface="Arial Black"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4" name="Picture 4" descr="Gen_Toronto"/>
          <p:cNvPicPr>
            <a:picLocks noChangeAspect="1" noChangeArrowheads="1"/>
          </p:cNvPicPr>
          <p:nvPr/>
        </p:nvPicPr>
        <p:blipFill>
          <a:blip r:embed="rId3" cstate="print">
            <a:lum bright="4000"/>
          </a:blip>
          <a:srcRect t="9174"/>
          <a:stretch>
            <a:fillRect/>
          </a:stretch>
        </p:blipFill>
        <p:spPr bwMode="auto">
          <a:xfrm>
            <a:off x="827584" y="764704"/>
            <a:ext cx="7314320" cy="4680520"/>
          </a:xfrm>
          <a:prstGeom prst="rect">
            <a:avLst/>
          </a:prstGeom>
          <a:ln>
            <a:noFill/>
          </a:ln>
          <a:effectLst>
            <a:softEdge rad="112500"/>
          </a:effectLst>
        </p:spPr>
      </p:pic>
      <p:sp>
        <p:nvSpPr>
          <p:cNvPr id="17411" name="WordArt 3"/>
          <p:cNvSpPr>
            <a:spLocks noChangeArrowheads="1" noChangeShapeType="1" noTextEdit="1"/>
          </p:cNvSpPr>
          <p:nvPr/>
        </p:nvSpPr>
        <p:spPr bwMode="auto">
          <a:xfrm rot="20417930">
            <a:off x="54102" y="449747"/>
            <a:ext cx="2808638" cy="808664"/>
          </a:xfrm>
          <a:prstGeom prst="rect">
            <a:avLst/>
          </a:prstGeom>
        </p:spPr>
        <p:txBody>
          <a:bodyPr wrap="none" fromWordArt="1">
            <a:prstTxWarp prst="textWave1">
              <a:avLst>
                <a:gd name="adj1" fmla="val 13005"/>
                <a:gd name="adj2" fmla="val 0"/>
              </a:avLst>
            </a:prstTxWarp>
          </a:bodyPr>
          <a:lstStyle/>
          <a:p>
            <a:pPr algn="ctr"/>
            <a:r>
              <a:rPr lang="it-IT" sz="3600" kern="10" dirty="0">
                <a:ln w="9525">
                  <a:solidFill>
                    <a:srgbClr val="3333FF"/>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540000" scaled="1"/>
                </a:gradFill>
                <a:effectLst>
                  <a:outerShdw dist="35921" dir="2700000" sy="50000" kx="2115830" algn="bl" rotWithShape="0">
                    <a:srgbClr val="C0C0C0">
                      <a:alpha val="79999"/>
                    </a:srgbClr>
                  </a:outerShdw>
                </a:effectLst>
                <a:latin typeface="Arial Black"/>
              </a:rPr>
              <a:t>Canada</a:t>
            </a:r>
          </a:p>
        </p:txBody>
      </p:sp>
      <p:pic>
        <p:nvPicPr>
          <p:cNvPr id="40965" name="Picture 5" descr="Canada-Flag-Map"/>
          <p:cNvPicPr>
            <a:picLocks noChangeAspect="1" noChangeArrowheads="1"/>
          </p:cNvPicPr>
          <p:nvPr/>
        </p:nvPicPr>
        <p:blipFill>
          <a:blip r:embed="rId4" cstate="print"/>
          <a:srcRect/>
          <a:stretch>
            <a:fillRect/>
          </a:stretch>
        </p:blipFill>
        <p:spPr bwMode="auto">
          <a:xfrm>
            <a:off x="7452320" y="188640"/>
            <a:ext cx="1550936" cy="1080120"/>
          </a:xfrm>
          <a:prstGeom prst="rect">
            <a:avLst/>
          </a:prstGeom>
          <a:ln>
            <a:noFill/>
          </a:ln>
          <a:effectLst>
            <a:softEdge rad="112500"/>
          </a:effectLst>
        </p:spPr>
      </p:pic>
      <p:sp>
        <p:nvSpPr>
          <p:cNvPr id="5" name="Rettangolo 4"/>
          <p:cNvSpPr/>
          <p:nvPr/>
        </p:nvSpPr>
        <p:spPr>
          <a:xfrm>
            <a:off x="72008" y="5445224"/>
            <a:ext cx="8964488" cy="1200329"/>
          </a:xfrm>
          <a:prstGeom prst="rect">
            <a:avLst/>
          </a:prstGeom>
        </p:spPr>
        <p:txBody>
          <a:bodyPr wrap="square">
            <a:spAutoFit/>
          </a:bodyPr>
          <a:lstStyle/>
          <a:p>
            <a:pPr algn="ctr" eaLnBrk="1" hangingPunct="1"/>
            <a:r>
              <a:rPr lang="en-GB" sz="2400" dirty="0" smtClean="0">
                <a:solidFill>
                  <a:srgbClr val="FFFF00"/>
                </a:solidFill>
              </a:rPr>
              <a:t>Presentation of </a:t>
            </a:r>
            <a:r>
              <a:rPr lang="en-GB" sz="2400" dirty="0" err="1" smtClean="0">
                <a:solidFill>
                  <a:srgbClr val="FFFF00"/>
                </a:solidFill>
              </a:rPr>
              <a:t>Chiara</a:t>
            </a:r>
            <a:r>
              <a:rPr lang="en-GB" sz="2400" dirty="0" smtClean="0">
                <a:solidFill>
                  <a:srgbClr val="FFFF00"/>
                </a:solidFill>
              </a:rPr>
              <a:t> Luce at the annual conferences of the Catholic Theological Society of America entitled "For All Saints"; and in a bioethics conference at Regis College, Toronto.</a:t>
            </a:r>
            <a:endParaRPr lang="it-IT" sz="2400" dirty="0" smtClean="0">
              <a:solidFill>
                <a:srgbClr val="FFFF00"/>
              </a:solidFill>
            </a:endParaRPr>
          </a:p>
        </p:txBody>
      </p:sp>
      <p:sp>
        <p:nvSpPr>
          <p:cNvPr id="6" name="WordArt 2"/>
          <p:cNvSpPr>
            <a:spLocks noChangeArrowheads="1" noChangeShapeType="1" noTextEdit="1"/>
          </p:cNvSpPr>
          <p:nvPr/>
        </p:nvSpPr>
        <p:spPr bwMode="auto">
          <a:xfrm rot="20400083">
            <a:off x="356773" y="1410790"/>
            <a:ext cx="1192996" cy="283183"/>
          </a:xfrm>
          <a:prstGeom prst="rect">
            <a:avLst/>
          </a:prstGeom>
        </p:spPr>
        <p:txBody>
          <a:bodyPr wrap="none" fromWordArt="1">
            <a:prstTxWarp prst="textWave1">
              <a:avLst>
                <a:gd name="adj1" fmla="val 13005"/>
                <a:gd name="adj2" fmla="val 0"/>
              </a:avLst>
            </a:prstTxWarp>
          </a:bodyPr>
          <a:lstStyle/>
          <a:p>
            <a:pPr algn="ctr"/>
            <a:r>
              <a:rPr lang="it-IT" sz="3600" b="1" kern="10" dirty="0" smtClean="0">
                <a:ln w="18000">
                  <a:solidFill>
                    <a:schemeClr val="bg1"/>
                  </a:solidFill>
                  <a:prstDash val="solid"/>
                  <a:miter lim="800000"/>
                </a:ln>
                <a:noFill/>
                <a:effectLst>
                  <a:outerShdw blurRad="25500" dist="23000" dir="7020000" algn="tl">
                    <a:srgbClr val="000000">
                      <a:alpha val="50000"/>
                    </a:srgbClr>
                  </a:outerShdw>
                </a:effectLst>
                <a:latin typeface="Arial Black" pitchFamily="34" charset="0"/>
              </a:rPr>
              <a:t>Toronto</a:t>
            </a:r>
            <a:endParaRPr lang="it-IT" sz="3600" b="1" kern="10" dirty="0">
              <a:ln w="18000">
                <a:solidFill>
                  <a:schemeClr val="bg1"/>
                </a:solidFill>
                <a:prstDash val="solid"/>
                <a:miter lim="800000"/>
              </a:ln>
              <a:noFill/>
              <a:effectLst>
                <a:outerShdw blurRad="25500" dist="23000" dir="7020000" algn="tl">
                  <a:srgbClr val="000000">
                    <a:alpha val="50000"/>
                  </a:srgbClr>
                </a:outerShdw>
              </a:effectLst>
              <a:latin typeface="Arial Black"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2" name="Imagen 4"/>
          <p:cNvPicPr>
            <a:picLocks noChangeAspect="1" noChangeArrowheads="1"/>
          </p:cNvPicPr>
          <p:nvPr/>
        </p:nvPicPr>
        <p:blipFill>
          <a:blip r:embed="rId3" cstate="print">
            <a:lum/>
          </a:blip>
          <a:srcRect/>
          <a:stretch>
            <a:fillRect/>
          </a:stretch>
        </p:blipFill>
        <p:spPr bwMode="auto">
          <a:xfrm>
            <a:off x="323528" y="188640"/>
            <a:ext cx="4824536" cy="3434555"/>
          </a:xfrm>
          <a:prstGeom prst="rect">
            <a:avLst/>
          </a:prstGeom>
          <a:ln>
            <a:noFill/>
          </a:ln>
          <a:effectLst>
            <a:softEdge rad="112500"/>
          </a:effectLst>
        </p:spPr>
      </p:pic>
      <p:pic>
        <p:nvPicPr>
          <p:cNvPr id="12291" name="Imagen 5"/>
          <p:cNvPicPr>
            <a:picLocks noChangeAspect="1" noChangeArrowheads="1"/>
          </p:cNvPicPr>
          <p:nvPr/>
        </p:nvPicPr>
        <p:blipFill>
          <a:blip r:embed="rId4" cstate="print">
            <a:lum/>
          </a:blip>
          <a:srcRect/>
          <a:stretch>
            <a:fillRect/>
          </a:stretch>
        </p:blipFill>
        <p:spPr bwMode="auto">
          <a:xfrm>
            <a:off x="3203848" y="3573016"/>
            <a:ext cx="4264669" cy="3096344"/>
          </a:xfrm>
          <a:prstGeom prst="rect">
            <a:avLst/>
          </a:prstGeom>
          <a:ln>
            <a:noFill/>
          </a:ln>
          <a:effectLst>
            <a:softEdge rad="112500"/>
          </a:effectLst>
        </p:spPr>
      </p:pic>
      <p:sp>
        <p:nvSpPr>
          <p:cNvPr id="19460" name="WordArt 2"/>
          <p:cNvSpPr>
            <a:spLocks noChangeArrowheads="1" noChangeShapeType="1" noTextEdit="1"/>
          </p:cNvSpPr>
          <p:nvPr/>
        </p:nvSpPr>
        <p:spPr bwMode="auto">
          <a:xfrm rot="19744880">
            <a:off x="170775" y="4780436"/>
            <a:ext cx="3257835" cy="866976"/>
          </a:xfrm>
          <a:prstGeom prst="rect">
            <a:avLst/>
          </a:prstGeom>
        </p:spPr>
        <p:txBody>
          <a:bodyPr wrap="none" fromWordArt="1">
            <a:prstTxWarp prst="textWave1">
              <a:avLst>
                <a:gd name="adj1" fmla="val 13005"/>
                <a:gd name="adj2" fmla="val 0"/>
              </a:avLst>
            </a:prstTxWarp>
          </a:bodyPr>
          <a:lstStyle/>
          <a:p>
            <a:pPr algn="ctr"/>
            <a:r>
              <a:rPr lang="it-IT" sz="3600" kern="10" dirty="0" err="1">
                <a:ln w="19050">
                  <a:no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outerShdw dist="35921" dir="2700000" sy="50000" kx="2115830" algn="bl" rotWithShape="0">
                    <a:srgbClr val="C0C0C0">
                      <a:alpha val="79999"/>
                    </a:srgbClr>
                  </a:outerShdw>
                </a:effectLst>
                <a:latin typeface="Arial Black"/>
              </a:rPr>
              <a:t>El</a:t>
            </a:r>
            <a:r>
              <a:rPr lang="it-IT" sz="3600" kern="10" dirty="0">
                <a:ln w="19050">
                  <a:no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outerShdw dist="35921" dir="2700000" sy="50000" kx="2115830" algn="bl" rotWithShape="0">
                    <a:srgbClr val="C0C0C0">
                      <a:alpha val="79999"/>
                    </a:srgbClr>
                  </a:outerShdw>
                </a:effectLst>
                <a:latin typeface="Arial Black"/>
              </a:rPr>
              <a:t> Salvador</a:t>
            </a:r>
          </a:p>
        </p:txBody>
      </p:sp>
      <p:pic>
        <p:nvPicPr>
          <p:cNvPr id="12293" name="Picture 5" descr="el-salvador-flag"/>
          <p:cNvPicPr>
            <a:picLocks noChangeAspect="1" noChangeArrowheads="1"/>
          </p:cNvPicPr>
          <p:nvPr/>
        </p:nvPicPr>
        <p:blipFill>
          <a:blip r:embed="rId5" cstate="print"/>
          <a:srcRect/>
          <a:stretch>
            <a:fillRect/>
          </a:stretch>
        </p:blipFill>
        <p:spPr bwMode="auto">
          <a:xfrm>
            <a:off x="7487816" y="5445224"/>
            <a:ext cx="1656184" cy="943673"/>
          </a:xfrm>
          <a:prstGeom prst="rect">
            <a:avLst/>
          </a:prstGeom>
          <a:ln>
            <a:noFill/>
          </a:ln>
          <a:effectLst>
            <a:outerShdw blurRad="292100" dist="139700" dir="2700000" algn="tl" rotWithShape="0">
              <a:srgbClr val="333333">
                <a:alpha val="65000"/>
              </a:srgbClr>
            </a:outerShdw>
          </a:effectLst>
        </p:spPr>
      </p:pic>
      <p:sp>
        <p:nvSpPr>
          <p:cNvPr id="6" name="Rettangolo 5"/>
          <p:cNvSpPr/>
          <p:nvPr/>
        </p:nvSpPr>
        <p:spPr>
          <a:xfrm rot="20846867">
            <a:off x="5218774" y="305458"/>
            <a:ext cx="3712431" cy="3046988"/>
          </a:xfrm>
          <a:prstGeom prst="rect">
            <a:avLst/>
          </a:prstGeom>
        </p:spPr>
        <p:txBody>
          <a:bodyPr wrap="square">
            <a:spAutoFit/>
          </a:bodyPr>
          <a:lstStyle/>
          <a:p>
            <a:pPr eaLnBrk="1" hangingPunct="1"/>
            <a:r>
              <a:rPr lang="en-GB" sz="3200" dirty="0" smtClean="0">
                <a:solidFill>
                  <a:srgbClr val="FFFF00"/>
                </a:solidFill>
              </a:rPr>
              <a:t>An impression: </a:t>
            </a:r>
          </a:p>
          <a:p>
            <a:pPr eaLnBrk="1" hangingPunct="1"/>
            <a:r>
              <a:rPr lang="en-GB" sz="3200" dirty="0" smtClean="0">
                <a:solidFill>
                  <a:srgbClr val="FFFF00"/>
                </a:solidFill>
              </a:rPr>
              <a:t>"It was awesome to know her life and I feel the desire to imitate her in little things I may do."</a:t>
            </a:r>
            <a:endParaRPr lang="it-IT" sz="3200" i="1" dirty="0" smtClean="0">
              <a:solidFill>
                <a:srgbClr val="FFFF00"/>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Immagine 18" descr="CHIARA LUCE titolo.jpg"/>
          <p:cNvPicPr>
            <a:picLocks noChangeAspect="1"/>
          </p:cNvPicPr>
          <p:nvPr/>
        </p:nvPicPr>
        <p:blipFill>
          <a:blip r:embed="rId3" cstate="print">
            <a:lum bright="10000"/>
          </a:blip>
          <a:stretch>
            <a:fillRect/>
          </a:stretch>
        </p:blipFill>
        <p:spPr>
          <a:xfrm>
            <a:off x="683568" y="404664"/>
            <a:ext cx="3308082" cy="367240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8" name="Arrotonda angolo diagonale rettangolo 7"/>
          <p:cNvSpPr/>
          <p:nvPr/>
        </p:nvSpPr>
        <p:spPr>
          <a:xfrm>
            <a:off x="593870" y="323603"/>
            <a:ext cx="3546082" cy="3825477"/>
          </a:xfrm>
          <a:prstGeom prst="round2DiagRect">
            <a:avLst/>
          </a:prstGeom>
          <a:solidFill>
            <a:schemeClr val="bg1">
              <a:alpha val="8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5" name="Immagine 14" descr="Chiara Luce 359.jpg"/>
          <p:cNvPicPr>
            <a:picLocks noChangeAspect="1"/>
          </p:cNvPicPr>
          <p:nvPr/>
        </p:nvPicPr>
        <p:blipFill>
          <a:blip r:embed="rId4" cstate="print">
            <a:lum bright="8000"/>
          </a:blip>
          <a:srcRect t="2751"/>
          <a:stretch>
            <a:fillRect/>
          </a:stretch>
        </p:blipFill>
        <p:spPr>
          <a:xfrm>
            <a:off x="3203848" y="-27384"/>
            <a:ext cx="5684881" cy="3816424"/>
          </a:xfrm>
          <a:prstGeom prst="ellipse">
            <a:avLst/>
          </a:prstGeom>
          <a:ln>
            <a:noFill/>
          </a:ln>
          <a:effectLst>
            <a:softEdge rad="112500"/>
          </a:effectLst>
        </p:spPr>
      </p:pic>
      <p:pic>
        <p:nvPicPr>
          <p:cNvPr id="21" name="Immagine 20" descr="Chiara Luce 548.jpg"/>
          <p:cNvPicPr>
            <a:picLocks noChangeAspect="1"/>
          </p:cNvPicPr>
          <p:nvPr/>
        </p:nvPicPr>
        <p:blipFill>
          <a:blip r:embed="rId5" cstate="print">
            <a:lum bright="7000"/>
          </a:blip>
          <a:srcRect l="8276" t="12415" r="6197" b="8809"/>
          <a:stretch>
            <a:fillRect/>
          </a:stretch>
        </p:blipFill>
        <p:spPr>
          <a:xfrm>
            <a:off x="4030045" y="3737128"/>
            <a:ext cx="4934443" cy="302433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WordArt 9"/>
          <p:cNvSpPr>
            <a:spLocks noChangeArrowheads="1" noChangeShapeType="1" noTextEdit="1"/>
          </p:cNvSpPr>
          <p:nvPr/>
        </p:nvSpPr>
        <p:spPr bwMode="auto">
          <a:xfrm>
            <a:off x="7308304" y="148448"/>
            <a:ext cx="1728192" cy="544248"/>
          </a:xfrm>
          <a:prstGeom prst="rect">
            <a:avLst/>
          </a:prstGeom>
        </p:spPr>
        <p:txBody>
          <a:bodyPr wrap="none" fromWordArt="1">
            <a:prstTxWarp prst="textWave1">
              <a:avLst>
                <a:gd name="adj1" fmla="val 13005"/>
                <a:gd name="adj2" fmla="val 0"/>
              </a:avLst>
            </a:prstTxWarp>
          </a:bodyPr>
          <a:lstStyle/>
          <a:p>
            <a:pPr algn="ctr"/>
            <a:r>
              <a:rPr lang="it-IT" sz="4000" kern="10" dirty="0" err="1" smtClean="0">
                <a:ln w="6350">
                  <a:solidFill>
                    <a:srgbClr val="002060"/>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latin typeface="Arial Black"/>
              </a:rPr>
              <a:t>Sep</a:t>
            </a:r>
            <a:r>
              <a:rPr lang="it-IT" sz="4000" kern="10" dirty="0" smtClean="0">
                <a:ln w="6350">
                  <a:solidFill>
                    <a:srgbClr val="002060"/>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latin typeface="Arial Black"/>
              </a:rPr>
              <a:t>. 25, 2010</a:t>
            </a:r>
            <a:endParaRPr lang="it-IT" sz="4000" kern="10" dirty="0">
              <a:ln w="6350">
                <a:solidFill>
                  <a:srgbClr val="002060"/>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latin typeface="Arial Black"/>
            </a:endParaRPr>
          </a:p>
        </p:txBody>
      </p:sp>
      <p:sp>
        <p:nvSpPr>
          <p:cNvPr id="18" name="WordArt 9"/>
          <p:cNvSpPr>
            <a:spLocks noChangeArrowheads="1" noChangeShapeType="1" noTextEdit="1"/>
          </p:cNvSpPr>
          <p:nvPr/>
        </p:nvSpPr>
        <p:spPr bwMode="auto">
          <a:xfrm>
            <a:off x="-180528" y="4365104"/>
            <a:ext cx="4536504" cy="144016"/>
          </a:xfrm>
          <a:prstGeom prst="rect">
            <a:avLst/>
          </a:prstGeom>
        </p:spPr>
        <p:txBody>
          <a:bodyPr wrap="none" fromWordArt="1"/>
          <a:lstStyle/>
          <a:p>
            <a:pPr algn="ctr"/>
            <a:r>
              <a:rPr lang="it-IT" sz="2800" kern="10" dirty="0" err="1" smtClean="0">
                <a:ln w="3175">
                  <a:noFill/>
                  <a:round/>
                  <a:headEnd/>
                  <a:tailEn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8100000" scaled="0"/>
                </a:gradFill>
                <a:latin typeface="Arial Black"/>
              </a:rPr>
              <a:t>B</a:t>
            </a:r>
            <a:r>
              <a:rPr lang="it-IT" sz="2800" kern="10" dirty="0" err="1" smtClean="0">
                <a:ln w="3175">
                  <a:noFill/>
                  <a:round/>
                  <a:headEnd/>
                  <a:tailEn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8100000" scaled="0"/>
                </a:gradFill>
                <a:effectLst/>
                <a:latin typeface="Arial Black"/>
              </a:rPr>
              <a:t>eatification</a:t>
            </a:r>
            <a:r>
              <a:rPr lang="it-IT" sz="2800" kern="10" dirty="0" smtClean="0">
                <a:ln w="3175">
                  <a:noFill/>
                  <a:round/>
                  <a:headEnd/>
                  <a:tailEn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8100000" scaled="0"/>
                </a:gradFill>
                <a:effectLst/>
                <a:latin typeface="Arial Black"/>
              </a:rPr>
              <a:t>: </a:t>
            </a:r>
          </a:p>
          <a:p>
            <a:pPr algn="ctr"/>
            <a:r>
              <a:rPr lang="it-IT" sz="2800" kern="10" dirty="0" smtClean="0">
                <a:ln w="3175">
                  <a:noFill/>
                  <a:round/>
                  <a:headEnd/>
                  <a:tailEn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8100000" scaled="0"/>
                </a:gradFill>
                <a:effectLst/>
                <a:latin typeface="Arial Black"/>
              </a:rPr>
              <a:t>More </a:t>
            </a:r>
            <a:r>
              <a:rPr lang="it-IT" sz="2800" kern="10" dirty="0" err="1" smtClean="0">
                <a:ln w="3175">
                  <a:noFill/>
                  <a:round/>
                  <a:headEnd/>
                  <a:tailEn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8100000" scaled="0"/>
                </a:gradFill>
                <a:effectLst/>
                <a:latin typeface="Arial Black"/>
              </a:rPr>
              <a:t>than</a:t>
            </a:r>
            <a:r>
              <a:rPr lang="it-IT" sz="2800" kern="10" dirty="0" smtClean="0">
                <a:ln w="3175">
                  <a:noFill/>
                  <a:round/>
                  <a:headEnd/>
                  <a:tailEn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8100000" scaled="0"/>
                </a:gradFill>
                <a:effectLst/>
                <a:latin typeface="Arial Black"/>
              </a:rPr>
              <a:t> 20,000 </a:t>
            </a:r>
          </a:p>
          <a:p>
            <a:pPr algn="ctr"/>
            <a:r>
              <a:rPr lang="it-IT" sz="2800" kern="10" dirty="0" err="1" smtClean="0">
                <a:ln w="3175">
                  <a:noFill/>
                  <a:round/>
                  <a:headEnd/>
                  <a:tailEn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8100000" scaled="0"/>
                </a:gradFill>
                <a:latin typeface="Arial Black"/>
              </a:rPr>
              <a:t>p</a:t>
            </a:r>
            <a:r>
              <a:rPr lang="it-IT" sz="2800" kern="10" dirty="0" err="1" smtClean="0">
                <a:ln w="3175">
                  <a:noFill/>
                  <a:round/>
                  <a:headEnd/>
                  <a:tailEn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8100000" scaled="0"/>
                </a:gradFill>
                <a:effectLst/>
                <a:latin typeface="Arial Black"/>
              </a:rPr>
              <a:t>resent</a:t>
            </a:r>
            <a:r>
              <a:rPr lang="it-IT" sz="2800" kern="10" dirty="0" smtClean="0">
                <a:ln w="3175">
                  <a:noFill/>
                  <a:round/>
                  <a:headEnd/>
                  <a:tailEn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8100000" scaled="0"/>
                </a:gradFill>
                <a:effectLst/>
                <a:latin typeface="Arial Black"/>
              </a:rPr>
              <a:t> at the</a:t>
            </a:r>
          </a:p>
          <a:p>
            <a:pPr algn="ctr"/>
            <a:r>
              <a:rPr lang="it-IT" sz="2800" kern="10" dirty="0" smtClean="0">
                <a:ln w="3175">
                  <a:noFill/>
                  <a:round/>
                  <a:headEnd/>
                  <a:tailEn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8100000" scaled="0"/>
                </a:gradFill>
                <a:latin typeface="Arial Black"/>
              </a:rPr>
              <a:t>“Divine </a:t>
            </a:r>
            <a:r>
              <a:rPr lang="it-IT" sz="2800" kern="10" dirty="0" smtClean="0">
                <a:ln w="3175">
                  <a:noFill/>
                  <a:round/>
                  <a:headEnd/>
                  <a:tailEn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8100000" scaled="0"/>
                </a:gradFill>
                <a:effectLst/>
                <a:latin typeface="Arial Black"/>
              </a:rPr>
              <a:t>Love” </a:t>
            </a:r>
          </a:p>
          <a:p>
            <a:pPr algn="ctr"/>
            <a:r>
              <a:rPr lang="it-IT" sz="2800" kern="10" dirty="0" err="1" smtClean="0">
                <a:ln w="3175">
                  <a:noFill/>
                  <a:round/>
                  <a:headEnd/>
                  <a:tailEn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8100000" scaled="0"/>
                </a:gradFill>
                <a:latin typeface="Arial Black"/>
              </a:rPr>
              <a:t>Sanctuary</a:t>
            </a:r>
            <a:endParaRPr lang="it-IT" sz="2800" kern="10" dirty="0" smtClean="0">
              <a:ln w="3175">
                <a:noFill/>
                <a:round/>
                <a:headEnd/>
                <a:tailEn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8100000" scaled="0"/>
              </a:gradFill>
              <a:effectLst/>
              <a:latin typeface="Arial Black"/>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childTnLst>
                          </p:cTn>
                        </p:par>
                        <p:par>
                          <p:cTn id="8" fill="hold">
                            <p:stCondLst>
                              <p:cond delay="500"/>
                            </p:stCondLst>
                            <p:childTnLst>
                              <p:par>
                                <p:cTn id="9" presetID="7" presetClass="emph" presetSubtype="2" fill="hold" nodeType="afterEffect">
                                  <p:stCondLst>
                                    <p:cond delay="0"/>
                                  </p:stCondLst>
                                  <p:childTnLst>
                                    <p:animClr clrSpc="rgb">
                                      <p:cBhvr>
                                        <p:cTn id="10" dur="2000" fill="hold"/>
                                        <p:tgtEl>
                                          <p:spTgt spid="19"/>
                                        </p:tgtEl>
                                        <p:attrNameLst>
                                          <p:attrName>stroke.color</p:attrName>
                                        </p:attrNameLst>
                                      </p:cBhvr>
                                      <p:to>
                                        <a:srgbClr val="FFFF66"/>
                                      </p:to>
                                    </p:animClr>
                                    <p:set>
                                      <p:cBhvr>
                                        <p:cTn id="11" dur="2000" fill="hold"/>
                                        <p:tgtEl>
                                          <p:spTgt spid="19"/>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descr="Colombia_Medellin 1.jpg"/>
          <p:cNvPicPr>
            <a:picLocks noChangeAspect="1"/>
          </p:cNvPicPr>
          <p:nvPr/>
        </p:nvPicPr>
        <p:blipFill>
          <a:blip r:embed="rId3" cstate="print">
            <a:lum bright="6000"/>
          </a:blip>
          <a:srcRect r="5833" b="13598"/>
          <a:stretch>
            <a:fillRect/>
          </a:stretch>
        </p:blipFill>
        <p:spPr>
          <a:xfrm>
            <a:off x="416262" y="548680"/>
            <a:ext cx="6676018" cy="4726508"/>
          </a:xfrm>
          <a:prstGeom prst="snip2DiagRect">
            <a:avLst>
              <a:gd name="adj1" fmla="val 0"/>
              <a:gd name="adj2" fmla="val 24698"/>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59395" name="Picture 3" descr="388px-Flag-map_of_Colombia"/>
          <p:cNvPicPr>
            <a:picLocks noChangeAspect="1" noChangeArrowheads="1"/>
          </p:cNvPicPr>
          <p:nvPr/>
        </p:nvPicPr>
        <p:blipFill>
          <a:blip r:embed="rId4" cstate="print"/>
          <a:srcRect/>
          <a:stretch>
            <a:fillRect/>
          </a:stretch>
        </p:blipFill>
        <p:spPr bwMode="auto">
          <a:xfrm>
            <a:off x="323528" y="5013176"/>
            <a:ext cx="1051114" cy="1622493"/>
          </a:xfrm>
          <a:prstGeom prst="rect">
            <a:avLst/>
          </a:prstGeom>
          <a:ln>
            <a:noFill/>
          </a:ln>
          <a:effectLst>
            <a:outerShdw blurRad="292100" dist="139700" dir="2700000" algn="tl" rotWithShape="0">
              <a:srgbClr val="333333">
                <a:alpha val="65000"/>
              </a:srgbClr>
            </a:outerShdw>
          </a:effectLst>
        </p:spPr>
      </p:pic>
      <p:sp>
        <p:nvSpPr>
          <p:cNvPr id="21508" name="WordArt 4"/>
          <p:cNvSpPr>
            <a:spLocks noChangeArrowheads="1" noChangeShapeType="1" noTextEdit="1"/>
          </p:cNvSpPr>
          <p:nvPr/>
        </p:nvSpPr>
        <p:spPr bwMode="auto">
          <a:xfrm rot="20858641">
            <a:off x="3959897" y="5573149"/>
            <a:ext cx="2608642" cy="618562"/>
          </a:xfrm>
          <a:prstGeom prst="rect">
            <a:avLst/>
          </a:prstGeom>
        </p:spPr>
        <p:txBody>
          <a:bodyPr wrap="none" fromWordArt="1">
            <a:prstTxWarp prst="textWave1">
              <a:avLst>
                <a:gd name="adj1" fmla="val 13005"/>
                <a:gd name="adj2" fmla="val 0"/>
              </a:avLst>
            </a:prstTxWarp>
          </a:bodyPr>
          <a:lstStyle/>
          <a:p>
            <a:pPr algn="ctr"/>
            <a:r>
              <a:rPr lang="it-IT" sz="3600" kern="10" dirty="0">
                <a:ln w="19050">
                  <a:solidFill>
                    <a:srgbClr val="FFFF00"/>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outerShdw dist="35921" dir="2700000" sy="50000" kx="2115830" algn="bl" rotWithShape="0">
                    <a:srgbClr val="C0C0C0">
                      <a:alpha val="79999"/>
                    </a:srgbClr>
                  </a:outerShdw>
                </a:effectLst>
                <a:latin typeface="Arial Black"/>
              </a:rPr>
              <a:t>Colombia</a:t>
            </a:r>
          </a:p>
        </p:txBody>
      </p:sp>
      <p:sp>
        <p:nvSpPr>
          <p:cNvPr id="6" name="Rettangolo 5"/>
          <p:cNvSpPr/>
          <p:nvPr/>
        </p:nvSpPr>
        <p:spPr>
          <a:xfrm>
            <a:off x="6804248" y="44624"/>
            <a:ext cx="2232248" cy="5693866"/>
          </a:xfrm>
          <a:prstGeom prst="rect">
            <a:avLst/>
          </a:prstGeom>
        </p:spPr>
        <p:txBody>
          <a:bodyPr wrap="square">
            <a:spAutoFit/>
          </a:bodyPr>
          <a:lstStyle/>
          <a:p>
            <a:pPr algn="r" eaLnBrk="1" hangingPunct="1"/>
            <a:r>
              <a:rPr lang="en-GB" sz="2800" dirty="0" smtClean="0">
                <a:solidFill>
                  <a:srgbClr val="FFFF00"/>
                </a:solidFill>
              </a:rPr>
              <a:t>Many people followed the program and were very  </a:t>
            </a:r>
          </a:p>
          <a:p>
            <a:pPr algn="r" eaLnBrk="1" hangingPunct="1"/>
            <a:r>
              <a:rPr lang="en-GB" sz="2800" dirty="0" smtClean="0">
                <a:solidFill>
                  <a:srgbClr val="FFFF00"/>
                </a:solidFill>
              </a:rPr>
              <a:t> happy, desiring </a:t>
            </a:r>
          </a:p>
          <a:p>
            <a:pPr algn="r" eaLnBrk="1" hangingPunct="1"/>
            <a:r>
              <a:rPr lang="en-GB" sz="2800" dirty="0" smtClean="0">
                <a:solidFill>
                  <a:srgbClr val="FFFF00"/>
                </a:solidFill>
              </a:rPr>
              <a:t>to live a committed </a:t>
            </a:r>
          </a:p>
          <a:p>
            <a:pPr algn="r" eaLnBrk="1" hangingPunct="1"/>
            <a:r>
              <a:rPr lang="en-GB" sz="2800" dirty="0" smtClean="0">
                <a:solidFill>
                  <a:srgbClr val="FFFF00"/>
                </a:solidFill>
              </a:rPr>
              <a:t>life with a strong aspiration </a:t>
            </a:r>
          </a:p>
          <a:p>
            <a:pPr algn="r" eaLnBrk="1" hangingPunct="1"/>
            <a:r>
              <a:rPr lang="en-GB" sz="2800" dirty="0" smtClean="0">
                <a:solidFill>
                  <a:srgbClr val="FFFF00"/>
                </a:solidFill>
              </a:rPr>
              <a:t>for </a:t>
            </a:r>
          </a:p>
          <a:p>
            <a:pPr algn="r" eaLnBrk="1" hangingPunct="1"/>
            <a:r>
              <a:rPr lang="en-GB" sz="2800" dirty="0" smtClean="0">
                <a:solidFill>
                  <a:srgbClr val="FFFF00"/>
                </a:solidFill>
              </a:rPr>
              <a:t>holiness.</a:t>
            </a:r>
            <a:endParaRPr lang="it-IT" sz="2800" dirty="0" smtClean="0">
              <a:solidFill>
                <a:srgbClr val="FFFF00"/>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descr="Chiara Luce 429"/>
          <p:cNvPicPr>
            <a:picLocks noChangeAspect="1" noChangeArrowheads="1"/>
          </p:cNvPicPr>
          <p:nvPr/>
        </p:nvPicPr>
        <p:blipFill>
          <a:blip r:embed="rId3" cstate="print">
            <a:lum bright="5000"/>
          </a:blip>
          <a:srcRect/>
          <a:stretch>
            <a:fillRect/>
          </a:stretch>
        </p:blipFill>
        <p:spPr bwMode="auto">
          <a:xfrm>
            <a:off x="323528" y="1844824"/>
            <a:ext cx="7056784" cy="4687381"/>
          </a:xfrm>
          <a:prstGeom prst="rect">
            <a:avLst/>
          </a:prstGeom>
          <a:ln>
            <a:noFill/>
          </a:ln>
          <a:effectLst>
            <a:softEdge rad="112500"/>
          </a:effectLst>
        </p:spPr>
      </p:pic>
      <p:sp>
        <p:nvSpPr>
          <p:cNvPr id="22531" name="WordArt 3"/>
          <p:cNvSpPr>
            <a:spLocks noChangeArrowheads="1" noChangeShapeType="1" noTextEdit="1"/>
          </p:cNvSpPr>
          <p:nvPr/>
        </p:nvSpPr>
        <p:spPr bwMode="auto">
          <a:xfrm rot="20375262">
            <a:off x="5726325" y="499907"/>
            <a:ext cx="3041867" cy="973175"/>
          </a:xfrm>
          <a:prstGeom prst="rect">
            <a:avLst/>
          </a:prstGeom>
        </p:spPr>
        <p:txBody>
          <a:bodyPr wrap="none" fromWordArt="1">
            <a:prstTxWarp prst="textWave1">
              <a:avLst>
                <a:gd name="adj1" fmla="val 13005"/>
                <a:gd name="adj2" fmla="val 0"/>
              </a:avLst>
            </a:prstTxWarp>
          </a:bodyPr>
          <a:lstStyle/>
          <a:p>
            <a:pPr algn="ctr"/>
            <a:r>
              <a:rPr lang="it-IT" sz="3600" kern="10" dirty="0" err="1" smtClean="0">
                <a:ln w="19050">
                  <a:no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outerShdw dist="35921" dir="2700000" sy="50000" kx="2115830" algn="bl" rotWithShape="0">
                    <a:srgbClr val="C0C0C0">
                      <a:alpha val="79999"/>
                    </a:srgbClr>
                  </a:outerShdw>
                </a:effectLst>
                <a:latin typeface="Arial Black"/>
              </a:rPr>
              <a:t>Brazil</a:t>
            </a:r>
            <a:endParaRPr lang="it-IT" sz="3600" kern="10" dirty="0">
              <a:ln w="19050">
                <a:no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outerShdw dist="35921" dir="2700000" sy="50000" kx="2115830" algn="bl" rotWithShape="0">
                  <a:srgbClr val="C0C0C0">
                    <a:alpha val="79999"/>
                  </a:srgbClr>
                </a:outerShdw>
              </a:effectLst>
              <a:latin typeface="Arial Black"/>
            </a:endParaRPr>
          </a:p>
        </p:txBody>
      </p:sp>
      <p:sp>
        <p:nvSpPr>
          <p:cNvPr id="4" name="Rettangolo 3"/>
          <p:cNvSpPr/>
          <p:nvPr/>
        </p:nvSpPr>
        <p:spPr>
          <a:xfrm>
            <a:off x="323528" y="260648"/>
            <a:ext cx="4608512" cy="1569660"/>
          </a:xfrm>
          <a:prstGeom prst="rect">
            <a:avLst/>
          </a:prstGeom>
        </p:spPr>
        <p:txBody>
          <a:bodyPr wrap="square">
            <a:spAutoFit/>
          </a:bodyPr>
          <a:lstStyle/>
          <a:p>
            <a:r>
              <a:rPr lang="en-GB" sz="3200" dirty="0" smtClean="0">
                <a:solidFill>
                  <a:srgbClr val="FFFF00"/>
                </a:solidFill>
              </a:rPr>
              <a:t>A young girl presented the life of </a:t>
            </a:r>
            <a:r>
              <a:rPr lang="en-GB" sz="3200" dirty="0" err="1" smtClean="0">
                <a:solidFill>
                  <a:srgbClr val="FFFF00"/>
                </a:solidFill>
              </a:rPr>
              <a:t>Chiara</a:t>
            </a:r>
            <a:r>
              <a:rPr lang="en-GB" sz="3200" dirty="0" smtClean="0">
                <a:solidFill>
                  <a:srgbClr val="FFFF00"/>
                </a:solidFill>
              </a:rPr>
              <a:t> Luce to her classmates. </a:t>
            </a:r>
            <a:endParaRPr lang="it-IT" sz="3200" dirty="0">
              <a:solidFill>
                <a:srgbClr val="FFFF00"/>
              </a:solidFill>
            </a:endParaRPr>
          </a:p>
        </p:txBody>
      </p:sp>
      <p:sp>
        <p:nvSpPr>
          <p:cNvPr id="7" name="WordArt 2"/>
          <p:cNvSpPr>
            <a:spLocks noChangeArrowheads="1" noChangeShapeType="1" noTextEdit="1"/>
          </p:cNvSpPr>
          <p:nvPr/>
        </p:nvSpPr>
        <p:spPr bwMode="auto">
          <a:xfrm rot="20144154">
            <a:off x="7253533" y="1711150"/>
            <a:ext cx="1541409" cy="415247"/>
          </a:xfrm>
          <a:prstGeom prst="rect">
            <a:avLst/>
          </a:prstGeom>
        </p:spPr>
        <p:txBody>
          <a:bodyPr wrap="none" fromWordArt="1">
            <a:prstTxWarp prst="textWave1">
              <a:avLst>
                <a:gd name="adj1" fmla="val 13005"/>
                <a:gd name="adj2" fmla="val 0"/>
              </a:avLst>
            </a:prstTxWarp>
          </a:bodyPr>
          <a:lstStyle/>
          <a:p>
            <a:pPr algn="ctr"/>
            <a:r>
              <a:rPr lang="it-IT" sz="4400" b="1" kern="10" dirty="0" smtClean="0">
                <a:ln w="6350">
                  <a:solidFill>
                    <a:schemeClr val="tx1"/>
                  </a:solidFill>
                  <a:prstDash val="solid"/>
                  <a:miter lim="800000"/>
                </a:ln>
                <a:solidFill>
                  <a:schemeClr val="bg1"/>
                </a:solidFill>
                <a:effectLst>
                  <a:outerShdw blurRad="25500" dist="23000" dir="7020000" algn="tl">
                    <a:srgbClr val="000000">
                      <a:alpha val="50000"/>
                    </a:srgbClr>
                  </a:outerShdw>
                </a:effectLst>
                <a:latin typeface="Arial Black" pitchFamily="34" charset="0"/>
              </a:rPr>
              <a:t>Porto </a:t>
            </a:r>
            <a:r>
              <a:rPr lang="it-IT" sz="4400" b="1" kern="10" dirty="0" err="1" smtClean="0">
                <a:ln w="6350">
                  <a:solidFill>
                    <a:schemeClr val="tx1"/>
                  </a:solidFill>
                  <a:prstDash val="solid"/>
                  <a:miter lim="800000"/>
                </a:ln>
                <a:solidFill>
                  <a:schemeClr val="bg1"/>
                </a:solidFill>
                <a:effectLst>
                  <a:outerShdw blurRad="25500" dist="23000" dir="7020000" algn="tl">
                    <a:srgbClr val="000000">
                      <a:alpha val="50000"/>
                    </a:srgbClr>
                  </a:outerShdw>
                </a:effectLst>
                <a:latin typeface="Arial Black" pitchFamily="34" charset="0"/>
              </a:rPr>
              <a:t>Alegre</a:t>
            </a:r>
            <a:endParaRPr lang="it-IT" sz="4400" b="1" kern="10" dirty="0">
              <a:ln w="6350">
                <a:solidFill>
                  <a:schemeClr val="tx1"/>
                </a:solidFill>
                <a:prstDash val="solid"/>
                <a:miter lim="800000"/>
              </a:ln>
              <a:solidFill>
                <a:schemeClr val="bg1"/>
              </a:solidFill>
              <a:effectLst>
                <a:outerShdw blurRad="25500" dist="23000" dir="7020000" algn="tl">
                  <a:srgbClr val="000000">
                    <a:alpha val="50000"/>
                  </a:srgbClr>
                </a:outerShdw>
              </a:effectLst>
              <a:latin typeface="Arial Black"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magine 6" descr="incontro2-Porto-Alegre.jpg"/>
          <p:cNvPicPr>
            <a:picLocks noChangeAspect="1"/>
          </p:cNvPicPr>
          <p:nvPr/>
        </p:nvPicPr>
        <p:blipFill>
          <a:blip r:embed="rId3" cstate="print">
            <a:lum bright="5000"/>
          </a:blip>
          <a:srcRect l="4608" t="12597" r="4608" b="18097"/>
          <a:stretch>
            <a:fillRect/>
          </a:stretch>
        </p:blipFill>
        <p:spPr>
          <a:xfrm>
            <a:off x="1979712" y="2651314"/>
            <a:ext cx="6889909" cy="3946038"/>
          </a:xfrm>
          <a:prstGeom prst="rect">
            <a:avLst/>
          </a:prstGeom>
          <a:ln>
            <a:noFill/>
          </a:ln>
          <a:effectLst>
            <a:softEdge rad="112500"/>
          </a:effectLst>
        </p:spPr>
      </p:pic>
      <p:sp>
        <p:nvSpPr>
          <p:cNvPr id="22531" name="WordArt 3"/>
          <p:cNvSpPr>
            <a:spLocks noChangeArrowheads="1" noChangeShapeType="1" noTextEdit="1"/>
          </p:cNvSpPr>
          <p:nvPr/>
        </p:nvSpPr>
        <p:spPr bwMode="auto">
          <a:xfrm rot="20375262">
            <a:off x="6071966" y="754963"/>
            <a:ext cx="2566607" cy="805046"/>
          </a:xfrm>
          <a:prstGeom prst="rect">
            <a:avLst/>
          </a:prstGeom>
        </p:spPr>
        <p:txBody>
          <a:bodyPr wrap="none" fromWordArt="1">
            <a:prstTxWarp prst="textWave1">
              <a:avLst>
                <a:gd name="adj1" fmla="val 13005"/>
                <a:gd name="adj2" fmla="val 0"/>
              </a:avLst>
            </a:prstTxWarp>
          </a:bodyPr>
          <a:lstStyle/>
          <a:p>
            <a:pPr algn="ctr"/>
            <a:r>
              <a:rPr lang="it-IT" sz="3600" kern="10" dirty="0" err="1" smtClean="0">
                <a:ln w="19050">
                  <a:no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outerShdw dist="35921" dir="2700000" sy="50000" kx="2115830" algn="bl" rotWithShape="0">
                    <a:srgbClr val="C0C0C0">
                      <a:alpha val="79999"/>
                    </a:srgbClr>
                  </a:outerShdw>
                </a:effectLst>
                <a:latin typeface="Arial Black"/>
              </a:rPr>
              <a:t>Brazil</a:t>
            </a:r>
            <a:endParaRPr lang="it-IT" sz="3600" kern="10" dirty="0">
              <a:ln w="19050">
                <a:no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outerShdw dist="35921" dir="2700000" sy="50000" kx="2115830" algn="bl" rotWithShape="0">
                  <a:srgbClr val="C0C0C0">
                    <a:alpha val="79999"/>
                  </a:srgbClr>
                </a:outerShdw>
              </a:effectLst>
              <a:latin typeface="Arial Black"/>
            </a:endParaRPr>
          </a:p>
        </p:txBody>
      </p:sp>
      <p:sp>
        <p:nvSpPr>
          <p:cNvPr id="5" name="Rettangolo 4"/>
          <p:cNvSpPr/>
          <p:nvPr/>
        </p:nvSpPr>
        <p:spPr>
          <a:xfrm>
            <a:off x="179512" y="332656"/>
            <a:ext cx="6768752" cy="2308324"/>
          </a:xfrm>
          <a:prstGeom prst="rect">
            <a:avLst/>
          </a:prstGeom>
        </p:spPr>
        <p:txBody>
          <a:bodyPr wrap="square">
            <a:spAutoFit/>
          </a:bodyPr>
          <a:lstStyle/>
          <a:p>
            <a:r>
              <a:rPr lang="en-US" sz="2400" dirty="0" smtClean="0">
                <a:solidFill>
                  <a:srgbClr val="FFFF00"/>
                </a:solidFill>
              </a:rPr>
              <a:t>“Like </a:t>
            </a:r>
            <a:r>
              <a:rPr lang="en-US" sz="2400" dirty="0" err="1" smtClean="0">
                <a:solidFill>
                  <a:srgbClr val="FFFF00"/>
                </a:solidFill>
              </a:rPr>
              <a:t>Chiara</a:t>
            </a:r>
            <a:r>
              <a:rPr lang="en-US" sz="2400" dirty="0" smtClean="0">
                <a:solidFill>
                  <a:srgbClr val="FFFF00"/>
                </a:solidFill>
              </a:rPr>
              <a:t> Luce I want to take the  'Olympic Torch' and bring it to many people.“</a:t>
            </a:r>
          </a:p>
          <a:p>
            <a:r>
              <a:rPr lang="en-US" sz="2400" dirty="0" smtClean="0">
                <a:solidFill>
                  <a:srgbClr val="FFFF00"/>
                </a:solidFill>
              </a:rPr>
              <a:t/>
            </a:r>
            <a:br>
              <a:rPr lang="en-US" sz="2400" dirty="0" smtClean="0">
                <a:solidFill>
                  <a:srgbClr val="FFFF00"/>
                </a:solidFill>
              </a:rPr>
            </a:br>
            <a:r>
              <a:rPr lang="en-US" sz="2400" dirty="0" smtClean="0">
                <a:solidFill>
                  <a:srgbClr val="FFFF00"/>
                </a:solidFill>
              </a:rPr>
              <a:t>	“</a:t>
            </a:r>
            <a:r>
              <a:rPr lang="en-US" sz="2400" dirty="0" err="1" smtClean="0">
                <a:solidFill>
                  <a:srgbClr val="FFFF00"/>
                </a:solidFill>
              </a:rPr>
              <a:t>Chiara</a:t>
            </a:r>
            <a:r>
              <a:rPr lang="en-US" sz="2400" dirty="0" smtClean="0">
                <a:solidFill>
                  <a:srgbClr val="FFFF00"/>
                </a:solidFill>
              </a:rPr>
              <a:t> Luce teaches us </a:t>
            </a:r>
          </a:p>
          <a:p>
            <a:r>
              <a:rPr lang="en-US" sz="2400" dirty="0" smtClean="0">
                <a:solidFill>
                  <a:srgbClr val="FFFF00"/>
                </a:solidFill>
              </a:rPr>
              <a:t>		that we can love always </a:t>
            </a:r>
          </a:p>
          <a:p>
            <a:r>
              <a:rPr lang="en-US" sz="2400" dirty="0" smtClean="0">
                <a:solidFill>
                  <a:srgbClr val="FFFF00"/>
                </a:solidFill>
              </a:rPr>
              <a:t>				unconditionally ".</a:t>
            </a:r>
            <a:endParaRPr lang="en-US" sz="2400" dirty="0">
              <a:solidFill>
                <a:srgbClr val="FFFF00"/>
              </a:solidFill>
            </a:endParaRPr>
          </a:p>
        </p:txBody>
      </p:sp>
      <p:pic>
        <p:nvPicPr>
          <p:cNvPr id="6" name="Immagine 5" descr="Brazil flag-map.png"/>
          <p:cNvPicPr>
            <a:picLocks noChangeAspect="1"/>
          </p:cNvPicPr>
          <p:nvPr/>
        </p:nvPicPr>
        <p:blipFill>
          <a:blip r:embed="rId4" cstate="print"/>
          <a:stretch>
            <a:fillRect/>
          </a:stretch>
        </p:blipFill>
        <p:spPr>
          <a:xfrm>
            <a:off x="323528" y="5013176"/>
            <a:ext cx="1453286" cy="1447760"/>
          </a:xfrm>
          <a:prstGeom prst="rect">
            <a:avLst/>
          </a:prstGeom>
          <a:effectLst>
            <a:glow rad="139700">
              <a:schemeClr val="accent1">
                <a:satMod val="175000"/>
                <a:alpha val="40000"/>
              </a:schemeClr>
            </a:glow>
          </a:effectLst>
        </p:spPr>
      </p:pic>
      <p:sp>
        <p:nvSpPr>
          <p:cNvPr id="8" name="WordArt 2"/>
          <p:cNvSpPr>
            <a:spLocks noChangeArrowheads="1" noChangeShapeType="1" noTextEdit="1"/>
          </p:cNvSpPr>
          <p:nvPr/>
        </p:nvSpPr>
        <p:spPr bwMode="auto">
          <a:xfrm rot="20458486">
            <a:off x="6602939" y="1704202"/>
            <a:ext cx="1400646" cy="324988"/>
          </a:xfrm>
          <a:prstGeom prst="rect">
            <a:avLst/>
          </a:prstGeom>
        </p:spPr>
        <p:txBody>
          <a:bodyPr wrap="none" fromWordArt="1">
            <a:prstTxWarp prst="textWave1">
              <a:avLst>
                <a:gd name="adj1" fmla="val 13005"/>
                <a:gd name="adj2" fmla="val 0"/>
              </a:avLst>
            </a:prstTxWarp>
          </a:bodyPr>
          <a:lstStyle/>
          <a:p>
            <a:pPr algn="ctr"/>
            <a:r>
              <a:rPr lang="it-IT" sz="3600" b="1" kern="10" dirty="0" smtClean="0">
                <a:ln w="18000">
                  <a:solidFill>
                    <a:schemeClr val="tx1"/>
                  </a:solidFill>
                  <a:prstDash val="solid"/>
                  <a:miter lim="800000"/>
                </a:ln>
                <a:solidFill>
                  <a:schemeClr val="bg1"/>
                </a:solidFill>
                <a:effectLst>
                  <a:outerShdw blurRad="25500" dist="23000" dir="7020000" algn="tl">
                    <a:srgbClr val="000000">
                      <a:alpha val="50000"/>
                    </a:srgbClr>
                  </a:outerShdw>
                </a:effectLst>
                <a:latin typeface="Arial Black" pitchFamily="34" charset="0"/>
              </a:rPr>
              <a:t>Curitiba</a:t>
            </a:r>
            <a:endParaRPr lang="it-IT" sz="3600" b="1" kern="10" dirty="0">
              <a:ln w="18000">
                <a:solidFill>
                  <a:schemeClr val="tx1"/>
                </a:solidFill>
                <a:prstDash val="solid"/>
                <a:miter lim="800000"/>
              </a:ln>
              <a:solidFill>
                <a:schemeClr val="bg1"/>
              </a:solidFill>
              <a:effectLst>
                <a:outerShdw blurRad="25500" dist="23000" dir="7020000" algn="tl">
                  <a:srgbClr val="000000">
                    <a:alpha val="50000"/>
                  </a:srgbClr>
                </a:outerShdw>
              </a:effectLst>
              <a:latin typeface="Arial Black"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descr="Tanzania_Iringa Gp.jpg"/>
          <p:cNvPicPr>
            <a:picLocks noChangeAspect="1"/>
          </p:cNvPicPr>
          <p:nvPr/>
        </p:nvPicPr>
        <p:blipFill>
          <a:blip r:embed="rId3" cstate="print">
            <a:lum/>
          </a:blip>
          <a:stretch>
            <a:fillRect/>
          </a:stretch>
        </p:blipFill>
        <p:spPr>
          <a:xfrm>
            <a:off x="971600" y="332656"/>
            <a:ext cx="7776864" cy="471325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24579" name="WordArt 2"/>
          <p:cNvSpPr>
            <a:spLocks noChangeArrowheads="1" noChangeShapeType="1" noTextEdit="1"/>
          </p:cNvSpPr>
          <p:nvPr/>
        </p:nvSpPr>
        <p:spPr bwMode="auto">
          <a:xfrm rot="20654258">
            <a:off x="402708" y="382774"/>
            <a:ext cx="2955492" cy="992074"/>
          </a:xfrm>
          <a:prstGeom prst="rect">
            <a:avLst/>
          </a:prstGeom>
        </p:spPr>
        <p:txBody>
          <a:bodyPr wrap="none" fromWordArt="1">
            <a:prstTxWarp prst="textWave1">
              <a:avLst>
                <a:gd name="adj1" fmla="val 13005"/>
                <a:gd name="adj2" fmla="val 0"/>
              </a:avLst>
            </a:prstTxWarp>
          </a:bodyPr>
          <a:lstStyle/>
          <a:p>
            <a:pPr algn="ctr"/>
            <a:r>
              <a:rPr lang="it-IT" sz="3600" kern="10" dirty="0">
                <a:ln w="28575">
                  <a:no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900000" scaled="1"/>
                </a:gradFill>
                <a:effectLst>
                  <a:outerShdw dist="35921" dir="2700000" sy="50000" kx="2115830" algn="bl" rotWithShape="0">
                    <a:srgbClr val="C0C0C0">
                      <a:alpha val="79999"/>
                    </a:srgbClr>
                  </a:outerShdw>
                </a:effectLst>
                <a:latin typeface="Arial Black"/>
              </a:rPr>
              <a:t>Tanzania</a:t>
            </a:r>
          </a:p>
        </p:txBody>
      </p:sp>
      <p:pic>
        <p:nvPicPr>
          <p:cNvPr id="11268" name="Picture 4" descr="375px-Flag-map_of_Tanzania"/>
          <p:cNvPicPr>
            <a:picLocks noChangeAspect="1" noChangeArrowheads="1"/>
          </p:cNvPicPr>
          <p:nvPr/>
        </p:nvPicPr>
        <p:blipFill>
          <a:blip r:embed="rId4" cstate="print">
            <a:lum bright="20000"/>
          </a:blip>
          <a:srcRect/>
          <a:stretch>
            <a:fillRect/>
          </a:stretch>
        </p:blipFill>
        <p:spPr bwMode="auto">
          <a:xfrm>
            <a:off x="7956788" y="3573016"/>
            <a:ext cx="1187212" cy="1152128"/>
          </a:xfrm>
          <a:prstGeom prst="rect">
            <a:avLst/>
          </a:prstGeom>
          <a:ln>
            <a:noFill/>
          </a:ln>
          <a:effectLst>
            <a:outerShdw blurRad="292100" dist="139700" dir="2700000" algn="tl" rotWithShape="0">
              <a:srgbClr val="333333">
                <a:alpha val="65000"/>
              </a:srgbClr>
            </a:outerShdw>
          </a:effectLst>
        </p:spPr>
      </p:pic>
      <p:sp>
        <p:nvSpPr>
          <p:cNvPr id="6" name="Rettangolo 5"/>
          <p:cNvSpPr/>
          <p:nvPr/>
        </p:nvSpPr>
        <p:spPr>
          <a:xfrm>
            <a:off x="107504" y="5445224"/>
            <a:ext cx="9073008" cy="1323439"/>
          </a:xfrm>
          <a:prstGeom prst="rect">
            <a:avLst/>
          </a:prstGeom>
        </p:spPr>
        <p:txBody>
          <a:bodyPr wrap="square">
            <a:spAutoFit/>
          </a:bodyPr>
          <a:lstStyle/>
          <a:p>
            <a:r>
              <a:rPr lang="it-IT" sz="3600" dirty="0" smtClean="0">
                <a:ln w="3175">
                  <a:solidFill>
                    <a:srgbClr val="FFFF0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tileRect r="-100000" b="-100000"/>
                </a:gradFill>
              </a:rPr>
              <a:t>A </a:t>
            </a:r>
            <a:r>
              <a:rPr lang="it-IT" sz="3600" dirty="0" err="1" smtClean="0">
                <a:ln w="3175">
                  <a:solidFill>
                    <a:srgbClr val="FFFF0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tileRect r="-100000" b="-100000"/>
                </a:gradFill>
              </a:rPr>
              <a:t>Youth</a:t>
            </a:r>
            <a:r>
              <a:rPr lang="it-IT" sz="3600" dirty="0" smtClean="0">
                <a:ln w="3175">
                  <a:solidFill>
                    <a:srgbClr val="FFFF0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tileRect r="-100000" b="-100000"/>
                </a:gradFill>
              </a:rPr>
              <a:t> </a:t>
            </a:r>
            <a:r>
              <a:rPr lang="it-IT" sz="3600" dirty="0" err="1" smtClean="0">
                <a:ln w="3175">
                  <a:solidFill>
                    <a:srgbClr val="FFFF0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tileRect r="-100000" b="-100000"/>
                </a:gradFill>
              </a:rPr>
              <a:t>Day</a:t>
            </a:r>
            <a:r>
              <a:rPr lang="it-IT" sz="3600" dirty="0" smtClean="0">
                <a:ln w="3175">
                  <a:solidFill>
                    <a:srgbClr val="FFFF0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tileRect r="-100000" b="-100000"/>
                </a:gradFill>
              </a:rPr>
              <a:t> </a:t>
            </a:r>
            <a:r>
              <a:rPr lang="it-IT" sz="3600" dirty="0" err="1" smtClean="0">
                <a:ln w="3175">
                  <a:solidFill>
                    <a:srgbClr val="FFFF0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tileRect r="-100000" b="-100000"/>
                </a:gradFill>
              </a:rPr>
              <a:t>organized</a:t>
            </a:r>
            <a:r>
              <a:rPr lang="it-IT" sz="3600" dirty="0" smtClean="0">
                <a:ln w="3175">
                  <a:solidFill>
                    <a:srgbClr val="FFFF0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tileRect r="-100000" b="-100000"/>
                </a:gradFill>
              </a:rPr>
              <a:t> </a:t>
            </a:r>
            <a:r>
              <a:rPr lang="it-IT" sz="3600" dirty="0" err="1" smtClean="0">
                <a:ln w="3175">
                  <a:solidFill>
                    <a:srgbClr val="FFFF0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tileRect r="-100000" b="-100000"/>
                </a:gradFill>
              </a:rPr>
              <a:t>by</a:t>
            </a:r>
            <a:r>
              <a:rPr lang="it-IT" sz="3600" dirty="0" smtClean="0">
                <a:ln w="3175">
                  <a:solidFill>
                    <a:srgbClr val="FFFF0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tileRect r="-100000" b="-100000"/>
                </a:gradFill>
              </a:rPr>
              <a:t> the </a:t>
            </a:r>
            <a:r>
              <a:rPr lang="it-IT" sz="3600" dirty="0" err="1" smtClean="0">
                <a:ln w="3175">
                  <a:solidFill>
                    <a:srgbClr val="FFFF0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tileRect r="-100000" b="-100000"/>
                </a:gradFill>
              </a:rPr>
              <a:t>Archdiocese</a:t>
            </a:r>
            <a:r>
              <a:rPr lang="it-IT" sz="3600" dirty="0" smtClean="0">
                <a:ln w="3175">
                  <a:solidFill>
                    <a:srgbClr val="FFFF0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tileRect r="-100000" b="-100000"/>
                </a:gradFill>
              </a:rPr>
              <a:t>: </a:t>
            </a:r>
          </a:p>
          <a:p>
            <a:r>
              <a:rPr lang="it-IT" sz="3600" dirty="0" smtClean="0">
                <a:ln w="3175">
                  <a:solidFill>
                    <a:srgbClr val="FFFF0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tileRect r="-100000" b="-100000"/>
                </a:gradFill>
              </a:rPr>
              <a:t>	</a:t>
            </a:r>
            <a:r>
              <a:rPr lang="it-IT" sz="4400" b="1" dirty="0" smtClean="0">
                <a:ln w="3175">
                  <a:solidFill>
                    <a:srgbClr val="FFFF0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tileRect r="-100000" b="-100000"/>
                </a:gradFill>
              </a:rPr>
              <a:t>1.000 </a:t>
            </a:r>
            <a:r>
              <a:rPr lang="it-IT" sz="4400" b="1" dirty="0" err="1" smtClean="0">
                <a:ln w="3175">
                  <a:solidFill>
                    <a:srgbClr val="FFFF0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tileRect r="-100000" b="-100000"/>
                </a:gradFill>
              </a:rPr>
              <a:t>participants</a:t>
            </a:r>
            <a:r>
              <a:rPr lang="it-IT" sz="4400" b="1" dirty="0" smtClean="0">
                <a:ln w="3175">
                  <a:solidFill>
                    <a:srgbClr val="FFFF0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tileRect r="-100000" b="-100000"/>
                </a:gradFill>
              </a:rPr>
              <a:t>! </a:t>
            </a:r>
            <a:endParaRPr lang="it-IT" sz="3600" b="1" dirty="0">
              <a:ln w="3175">
                <a:solidFill>
                  <a:srgbClr val="FFFF0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tileRect r="-100000" b="-100000"/>
              </a:gradFill>
            </a:endParaRPr>
          </a:p>
        </p:txBody>
      </p:sp>
      <p:sp>
        <p:nvSpPr>
          <p:cNvPr id="9" name="WordArt 2"/>
          <p:cNvSpPr>
            <a:spLocks noChangeArrowheads="1" noChangeShapeType="1" noTextEdit="1"/>
          </p:cNvSpPr>
          <p:nvPr/>
        </p:nvSpPr>
        <p:spPr bwMode="auto">
          <a:xfrm rot="20611035">
            <a:off x="428817" y="1447261"/>
            <a:ext cx="1838390" cy="500870"/>
          </a:xfrm>
          <a:prstGeom prst="rect">
            <a:avLst/>
          </a:prstGeom>
        </p:spPr>
        <p:txBody>
          <a:bodyPr wrap="none" fromWordArt="1">
            <a:prstTxWarp prst="textWave1">
              <a:avLst>
                <a:gd name="adj1" fmla="val 13005"/>
                <a:gd name="adj2" fmla="val 0"/>
              </a:avLst>
            </a:prstTxWarp>
          </a:bodyPr>
          <a:lstStyle/>
          <a:p>
            <a:pPr algn="ctr"/>
            <a:r>
              <a:rPr lang="it-IT" sz="3600" b="1" kern="10" dirty="0" err="1" smtClean="0">
                <a:ln w="3175">
                  <a:solidFill>
                    <a:schemeClr val="tx1"/>
                  </a:solidFill>
                  <a:prstDash val="solid"/>
                  <a:miter lim="800000"/>
                </a:ln>
                <a:solidFill>
                  <a:schemeClr val="bg1"/>
                </a:solidFill>
                <a:effectLst>
                  <a:outerShdw blurRad="25500" dist="23000" dir="7020000" algn="tl">
                    <a:srgbClr val="000000">
                      <a:alpha val="50000"/>
                    </a:srgbClr>
                  </a:outerShdw>
                </a:effectLst>
                <a:latin typeface="Arial Black" pitchFamily="34" charset="0"/>
              </a:rPr>
              <a:t>Dar-es-Salaam</a:t>
            </a:r>
            <a:endParaRPr lang="it-IT" sz="3600" b="1" kern="10" dirty="0">
              <a:ln w="3175">
                <a:solidFill>
                  <a:schemeClr val="tx1"/>
                </a:solidFill>
                <a:prstDash val="solid"/>
                <a:miter lim="800000"/>
              </a:ln>
              <a:solidFill>
                <a:schemeClr val="bg1"/>
              </a:solidFill>
              <a:effectLst>
                <a:outerShdw blurRad="25500" dist="23000" dir="7020000" algn="tl">
                  <a:srgbClr val="000000">
                    <a:alpha val="50000"/>
                  </a:srgbClr>
                </a:outerShdw>
              </a:effectLst>
              <a:latin typeface="Arial Black"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magine 7" descr="Costa d'Avorio_Momento della poesia_Jul 2011.JPG"/>
          <p:cNvPicPr>
            <a:picLocks noChangeAspect="1"/>
          </p:cNvPicPr>
          <p:nvPr/>
        </p:nvPicPr>
        <p:blipFill>
          <a:blip r:embed="rId3" cstate="print">
            <a:lum bright="5000"/>
          </a:blip>
          <a:srcRect l="8970" t="15596" r="-98" b="15350"/>
          <a:stretch>
            <a:fillRect/>
          </a:stretch>
        </p:blipFill>
        <p:spPr>
          <a:xfrm>
            <a:off x="615674" y="1857420"/>
            <a:ext cx="8420822" cy="4163868"/>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
        <p:nvSpPr>
          <p:cNvPr id="4" name="Rettangolo 3"/>
          <p:cNvSpPr/>
          <p:nvPr/>
        </p:nvSpPr>
        <p:spPr>
          <a:xfrm>
            <a:off x="35496" y="116632"/>
            <a:ext cx="5688632" cy="3785652"/>
          </a:xfrm>
          <a:prstGeom prst="rect">
            <a:avLst/>
          </a:prstGeom>
        </p:spPr>
        <p:txBody>
          <a:bodyPr wrap="square">
            <a:spAutoFit/>
          </a:bodyPr>
          <a:lstStyle/>
          <a:p>
            <a:r>
              <a:rPr lang="en-US" sz="2400" dirty="0" smtClean="0">
                <a:solidFill>
                  <a:srgbClr val="FFFF00"/>
                </a:solidFill>
              </a:rPr>
              <a:t>A very special day: </a:t>
            </a:r>
          </a:p>
          <a:p>
            <a:r>
              <a:rPr lang="en-US" sz="2400" dirty="0" smtClean="0">
                <a:solidFill>
                  <a:srgbClr val="FFFF00"/>
                </a:solidFill>
              </a:rPr>
              <a:t>young people presented </a:t>
            </a:r>
            <a:r>
              <a:rPr lang="en-US" sz="2400" dirty="0" err="1" smtClean="0">
                <a:solidFill>
                  <a:srgbClr val="FFFF00"/>
                </a:solidFill>
              </a:rPr>
              <a:t>Chiara</a:t>
            </a:r>
            <a:r>
              <a:rPr lang="en-US" sz="2400" dirty="0" smtClean="0">
                <a:solidFill>
                  <a:srgbClr val="FFFF00"/>
                </a:solidFill>
              </a:rPr>
              <a:t> Luce’s life with songs, choreography, poems, dance and sharing their experiences ...</a:t>
            </a:r>
            <a:br>
              <a:rPr lang="en-US" sz="2400" dirty="0" smtClean="0">
                <a:solidFill>
                  <a:srgbClr val="FFFF00"/>
                </a:solidFill>
              </a:rPr>
            </a:br>
            <a:r>
              <a:rPr lang="en-US" sz="2400" dirty="0" smtClean="0">
                <a:solidFill>
                  <a:srgbClr val="FFFF00"/>
                </a:solidFill>
              </a:rPr>
              <a:t/>
            </a:r>
            <a:br>
              <a:rPr lang="en-US" sz="2400" dirty="0" smtClean="0">
                <a:solidFill>
                  <a:srgbClr val="FFFF00"/>
                </a:solidFill>
              </a:rPr>
            </a:br>
            <a:r>
              <a:rPr lang="en-US" sz="2400" dirty="0" smtClean="0">
                <a:solidFill>
                  <a:srgbClr val="FFFF00"/>
                </a:solidFill>
              </a:rPr>
              <a:t>  </a:t>
            </a:r>
          </a:p>
          <a:p>
            <a:r>
              <a:rPr lang="en-US" sz="2400" dirty="0" smtClean="0">
                <a:solidFill>
                  <a:srgbClr val="FFFF00"/>
                </a:solidFill>
              </a:rPr>
              <a:t>  Everybody </a:t>
            </a:r>
          </a:p>
          <a:p>
            <a:r>
              <a:rPr lang="en-US" sz="2400" dirty="0" smtClean="0">
                <a:solidFill>
                  <a:srgbClr val="FFFF00"/>
                </a:solidFill>
              </a:rPr>
              <a:t>  was </a:t>
            </a:r>
          </a:p>
          <a:p>
            <a:r>
              <a:rPr lang="en-US" sz="2400" dirty="0" smtClean="0">
                <a:solidFill>
                  <a:srgbClr val="FFFF00"/>
                </a:solidFill>
              </a:rPr>
              <a:t>  visibly </a:t>
            </a:r>
          </a:p>
          <a:p>
            <a:r>
              <a:rPr lang="en-US" sz="2400" dirty="0" smtClean="0">
                <a:solidFill>
                  <a:srgbClr val="FFFF00"/>
                </a:solidFill>
              </a:rPr>
              <a:t>  moved!</a:t>
            </a:r>
            <a:endParaRPr lang="it-IT" sz="2400" dirty="0" smtClean="0">
              <a:solidFill>
                <a:srgbClr val="FFFF00"/>
              </a:solidFill>
            </a:endParaRPr>
          </a:p>
        </p:txBody>
      </p:sp>
      <p:sp>
        <p:nvSpPr>
          <p:cNvPr id="7" name="WordArt 2"/>
          <p:cNvSpPr>
            <a:spLocks noChangeArrowheads="1" noChangeShapeType="1" noTextEdit="1"/>
          </p:cNvSpPr>
          <p:nvPr/>
        </p:nvSpPr>
        <p:spPr bwMode="auto">
          <a:xfrm rot="20654213">
            <a:off x="5869336" y="394870"/>
            <a:ext cx="3039948" cy="959741"/>
          </a:xfrm>
          <a:prstGeom prst="rect">
            <a:avLst/>
          </a:prstGeom>
        </p:spPr>
        <p:txBody>
          <a:bodyPr wrap="none" fromWordArt="1">
            <a:prstTxWarp prst="textWave1">
              <a:avLst>
                <a:gd name="adj1" fmla="val 13005"/>
                <a:gd name="adj2" fmla="val 0"/>
              </a:avLst>
            </a:prstTxWarp>
          </a:bodyPr>
          <a:lstStyle/>
          <a:p>
            <a:pPr algn="ctr"/>
            <a:r>
              <a:rPr lang="it-IT" sz="3600" kern="10" dirty="0" smtClean="0">
                <a:ln w="19050">
                  <a:no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outerShdw dist="35921" dir="2700000" sy="50000" kx="2115830" algn="bl" rotWithShape="0">
                    <a:srgbClr val="C0C0C0">
                      <a:alpha val="79999"/>
                    </a:srgbClr>
                  </a:outerShdw>
                </a:effectLst>
                <a:latin typeface="Arial Black"/>
              </a:rPr>
              <a:t>Ivory </a:t>
            </a:r>
            <a:r>
              <a:rPr lang="it-IT" sz="3600" kern="10" dirty="0" err="1" smtClean="0">
                <a:ln w="19050">
                  <a:no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outerShdw dist="35921" dir="2700000" sy="50000" kx="2115830" algn="bl" rotWithShape="0">
                    <a:srgbClr val="C0C0C0">
                      <a:alpha val="79999"/>
                    </a:srgbClr>
                  </a:outerShdw>
                </a:effectLst>
                <a:latin typeface="Arial Black"/>
              </a:rPr>
              <a:t>Coast</a:t>
            </a:r>
            <a:endParaRPr lang="it-IT" sz="3600" kern="10" dirty="0">
              <a:ln w="19050">
                <a:no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outerShdw dist="35921" dir="2700000" sy="50000" kx="2115830" algn="bl" rotWithShape="0">
                  <a:srgbClr val="C0C0C0">
                    <a:alpha val="79999"/>
                  </a:srgbClr>
                </a:outerShdw>
              </a:effectLst>
              <a:latin typeface="Arial Black"/>
            </a:endParaRPr>
          </a:p>
        </p:txBody>
      </p:sp>
      <p:sp>
        <p:nvSpPr>
          <p:cNvPr id="9" name="WordArt 2"/>
          <p:cNvSpPr>
            <a:spLocks noChangeArrowheads="1" noChangeShapeType="1" noTextEdit="1"/>
          </p:cNvSpPr>
          <p:nvPr/>
        </p:nvSpPr>
        <p:spPr bwMode="auto">
          <a:xfrm rot="20569199">
            <a:off x="7916722" y="1180443"/>
            <a:ext cx="1036583" cy="375655"/>
          </a:xfrm>
          <a:prstGeom prst="rect">
            <a:avLst/>
          </a:prstGeom>
        </p:spPr>
        <p:txBody>
          <a:bodyPr wrap="none" fromWordArt="1">
            <a:prstTxWarp prst="textWave1">
              <a:avLst>
                <a:gd name="adj1" fmla="val 13005"/>
                <a:gd name="adj2" fmla="val 0"/>
              </a:avLst>
            </a:prstTxWarp>
          </a:bodyPr>
          <a:lstStyle/>
          <a:p>
            <a:pPr algn="ctr"/>
            <a:r>
              <a:rPr lang="it-IT" sz="3600" b="1" kern="10" dirty="0" smtClean="0">
                <a:ln w="18000">
                  <a:solidFill>
                    <a:schemeClr val="tx1"/>
                  </a:solidFill>
                  <a:prstDash val="solid"/>
                  <a:miter lim="800000"/>
                </a:ln>
                <a:solidFill>
                  <a:schemeClr val="bg1"/>
                </a:solidFill>
                <a:effectLst>
                  <a:outerShdw blurRad="25500" dist="23000" dir="7020000" algn="tl">
                    <a:srgbClr val="000000">
                      <a:alpha val="50000"/>
                    </a:srgbClr>
                  </a:outerShdw>
                </a:effectLst>
                <a:latin typeface="Arial Black" pitchFamily="34" charset="0"/>
              </a:rPr>
              <a:t>Man</a:t>
            </a:r>
            <a:endParaRPr lang="it-IT" sz="3600" b="1" kern="10" dirty="0">
              <a:ln w="18000">
                <a:solidFill>
                  <a:schemeClr val="tx1"/>
                </a:solidFill>
                <a:prstDash val="solid"/>
                <a:miter lim="800000"/>
              </a:ln>
              <a:solidFill>
                <a:schemeClr val="bg1"/>
              </a:solidFill>
              <a:effectLst>
                <a:outerShdw blurRad="25500" dist="23000" dir="7020000" algn="tl">
                  <a:srgbClr val="000000">
                    <a:alpha val="50000"/>
                  </a:srgbClr>
                </a:outerShdw>
              </a:effectLst>
              <a:latin typeface="Arial Black" pitchFamily="34" charset="0"/>
            </a:endParaRPr>
          </a:p>
        </p:txBody>
      </p:sp>
      <p:pic>
        <p:nvPicPr>
          <p:cNvPr id="10" name="Immagine 9" descr="Ivory Coast flag_map.png"/>
          <p:cNvPicPr>
            <a:picLocks noChangeAspect="1"/>
          </p:cNvPicPr>
          <p:nvPr/>
        </p:nvPicPr>
        <p:blipFill>
          <a:blip r:embed="rId4" cstate="print"/>
          <a:stretch>
            <a:fillRect/>
          </a:stretch>
        </p:blipFill>
        <p:spPr>
          <a:xfrm>
            <a:off x="1403648" y="5517232"/>
            <a:ext cx="1114952" cy="1126252"/>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hiara Luce 652"/>
          <p:cNvPicPr>
            <a:picLocks noChangeAspect="1" noChangeArrowheads="1"/>
          </p:cNvPicPr>
          <p:nvPr/>
        </p:nvPicPr>
        <p:blipFill>
          <a:blip r:embed="rId3" cstate="print">
            <a:lum bright="10000"/>
          </a:blip>
          <a:srcRect/>
          <a:stretch>
            <a:fillRect/>
          </a:stretch>
        </p:blipFill>
        <p:spPr bwMode="auto">
          <a:xfrm>
            <a:off x="1259632" y="760094"/>
            <a:ext cx="7632848" cy="4397098"/>
          </a:xfrm>
          <a:prstGeom prst="rect">
            <a:avLst/>
          </a:prstGeom>
          <a:solidFill>
            <a:srgbClr val="FFFFFF">
              <a:shade val="85000"/>
            </a:srgbClr>
          </a:solidFill>
          <a:ln w="190500" cap="rnd">
            <a:solidFill>
              <a:srgbClr val="FFC000"/>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
        <p:nvSpPr>
          <p:cNvPr id="25603" name="WordArt 2"/>
          <p:cNvSpPr>
            <a:spLocks noChangeArrowheads="1" noChangeShapeType="1" noTextEdit="1"/>
          </p:cNvSpPr>
          <p:nvPr/>
        </p:nvSpPr>
        <p:spPr bwMode="auto">
          <a:xfrm rot="20948662">
            <a:off x="4713837" y="5708210"/>
            <a:ext cx="3399533" cy="986194"/>
          </a:xfrm>
          <a:prstGeom prst="rect">
            <a:avLst/>
          </a:prstGeom>
        </p:spPr>
        <p:txBody>
          <a:bodyPr wrap="none" fromWordArt="1">
            <a:prstTxWarp prst="textWave1">
              <a:avLst>
                <a:gd name="adj1" fmla="val 13005"/>
                <a:gd name="adj2" fmla="val 0"/>
              </a:avLst>
            </a:prstTxWarp>
          </a:bodyPr>
          <a:lstStyle/>
          <a:p>
            <a:pPr algn="ctr"/>
            <a:r>
              <a:rPr lang="it-IT" sz="3600" kern="10" dirty="0" smtClean="0">
                <a:ln w="12700">
                  <a:solidFill>
                    <a:srgbClr val="FFFF00"/>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outerShdw dist="35921" dir="2700000" sy="50000" kx="2115830" algn="bl" rotWithShape="0">
                    <a:srgbClr val="C0C0C0">
                      <a:alpha val="79999"/>
                    </a:srgbClr>
                  </a:outerShdw>
                </a:effectLst>
                <a:latin typeface="Arial Black"/>
              </a:rPr>
              <a:t>South </a:t>
            </a:r>
            <a:r>
              <a:rPr lang="it-IT" sz="3600" kern="10" dirty="0">
                <a:ln w="12700">
                  <a:solidFill>
                    <a:srgbClr val="FFFF00"/>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outerShdw dist="35921" dir="2700000" sy="50000" kx="2115830" algn="bl" rotWithShape="0">
                    <a:srgbClr val="C0C0C0">
                      <a:alpha val="79999"/>
                    </a:srgbClr>
                  </a:outerShdw>
                </a:effectLst>
                <a:latin typeface="Arial Black"/>
              </a:rPr>
              <a:t>Africa</a:t>
            </a:r>
          </a:p>
        </p:txBody>
      </p:sp>
      <p:pic>
        <p:nvPicPr>
          <p:cNvPr id="21509" name="Picture 5" descr="South_Africa_Flag_Soccer_ball"/>
          <p:cNvPicPr>
            <a:picLocks noChangeAspect="1" noChangeArrowheads="1"/>
          </p:cNvPicPr>
          <p:nvPr/>
        </p:nvPicPr>
        <p:blipFill>
          <a:blip r:embed="rId4" cstate="print"/>
          <a:srcRect l="5501" t="3027" r="9520" b="3459"/>
          <a:stretch>
            <a:fillRect/>
          </a:stretch>
        </p:blipFill>
        <p:spPr bwMode="auto">
          <a:xfrm>
            <a:off x="2159645" y="5049093"/>
            <a:ext cx="1692275" cy="1692275"/>
          </a:xfrm>
          <a:prstGeom prst="ellipse">
            <a:avLst/>
          </a:prstGeom>
          <a:ln>
            <a:noFill/>
          </a:ln>
          <a:effectLst>
            <a:softEdge rad="112500"/>
          </a:effectLst>
        </p:spPr>
      </p:pic>
      <p:sp>
        <p:nvSpPr>
          <p:cNvPr id="6" name="Rettangolo 5"/>
          <p:cNvSpPr/>
          <p:nvPr/>
        </p:nvSpPr>
        <p:spPr>
          <a:xfrm>
            <a:off x="179512" y="686301"/>
            <a:ext cx="1728192" cy="5262979"/>
          </a:xfrm>
          <a:prstGeom prst="rect">
            <a:avLst/>
          </a:prstGeom>
        </p:spPr>
        <p:txBody>
          <a:bodyPr wrap="square">
            <a:spAutoFit/>
          </a:bodyPr>
          <a:lstStyle/>
          <a:p>
            <a:pPr algn="r"/>
            <a:r>
              <a:rPr lang="en-GB" sz="2800" dirty="0" smtClean="0">
                <a:solidFill>
                  <a:srgbClr val="FFFF00"/>
                </a:solidFill>
              </a:rPr>
              <a:t>Also in South Africa:</a:t>
            </a:r>
          </a:p>
          <a:p>
            <a:pPr algn="r"/>
            <a:r>
              <a:rPr lang="en-GB" sz="2800" dirty="0" smtClean="0">
                <a:solidFill>
                  <a:srgbClr val="FFFF00"/>
                </a:solidFill>
              </a:rPr>
              <a:t>youth events to make Blessed </a:t>
            </a:r>
            <a:r>
              <a:rPr lang="en-GB" sz="2800" dirty="0" err="1" smtClean="0">
                <a:solidFill>
                  <a:srgbClr val="FFFF00"/>
                </a:solidFill>
              </a:rPr>
              <a:t>Chiara</a:t>
            </a:r>
            <a:r>
              <a:rPr lang="en-GB" sz="2800" dirty="0" smtClean="0">
                <a:solidFill>
                  <a:srgbClr val="FFFF00"/>
                </a:solidFill>
              </a:rPr>
              <a:t> Luce known to their peers.</a:t>
            </a:r>
            <a:endParaRPr lang="it-IT" sz="2800" dirty="0">
              <a:solidFill>
                <a:srgbClr val="FFFF00"/>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5" name="Picture 7" descr="Lebanon"/>
          <p:cNvPicPr>
            <a:picLocks noChangeAspect="1" noChangeArrowheads="1"/>
          </p:cNvPicPr>
          <p:nvPr/>
        </p:nvPicPr>
        <p:blipFill>
          <a:blip r:embed="rId3" cstate="print">
            <a:lum bright="7000"/>
          </a:blip>
          <a:srcRect/>
          <a:stretch>
            <a:fillRect/>
          </a:stretch>
        </p:blipFill>
        <p:spPr bwMode="auto">
          <a:xfrm>
            <a:off x="683568" y="2348880"/>
            <a:ext cx="6047816" cy="403244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7651" name="Picture 5" descr="Flag-map_of_Lebanon"/>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7884368" y="2564904"/>
            <a:ext cx="971600" cy="1202778"/>
          </a:xfrm>
          <a:prstGeom prst="rect">
            <a:avLst/>
          </a:prstGeom>
          <a:noFill/>
          <a:ln w="9525">
            <a:noFill/>
            <a:miter lim="800000"/>
            <a:headEnd/>
            <a:tailEnd/>
          </a:ln>
          <a:effectLst>
            <a:glow rad="228600">
              <a:schemeClr val="accent1">
                <a:satMod val="175000"/>
                <a:alpha val="40000"/>
              </a:schemeClr>
            </a:glow>
          </a:effectLst>
        </p:spPr>
      </p:pic>
      <p:sp>
        <p:nvSpPr>
          <p:cNvPr id="27655" name="WordArt 2"/>
          <p:cNvSpPr>
            <a:spLocks noChangeArrowheads="1" noChangeShapeType="1" noTextEdit="1"/>
          </p:cNvSpPr>
          <p:nvPr/>
        </p:nvSpPr>
        <p:spPr bwMode="auto">
          <a:xfrm rot="19744880">
            <a:off x="6399195" y="4636709"/>
            <a:ext cx="2706682" cy="896948"/>
          </a:xfrm>
          <a:prstGeom prst="rect">
            <a:avLst/>
          </a:prstGeom>
        </p:spPr>
        <p:txBody>
          <a:bodyPr wrap="none" fromWordArt="1">
            <a:prstTxWarp prst="textWave1">
              <a:avLst>
                <a:gd name="adj1" fmla="val 13005"/>
                <a:gd name="adj2" fmla="val 0"/>
              </a:avLst>
            </a:prstTxWarp>
          </a:bodyPr>
          <a:lstStyle/>
          <a:p>
            <a:pPr algn="ctr"/>
            <a:r>
              <a:rPr lang="it-IT" sz="3600" kern="10" dirty="0" err="1" smtClean="0">
                <a:ln w="12700">
                  <a:solidFill>
                    <a:srgbClr val="FFFF00"/>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outerShdw dist="35921" dir="2700000" sy="50000" kx="2115830" algn="bl" rotWithShape="0">
                    <a:srgbClr val="C0C0C0">
                      <a:alpha val="79999"/>
                    </a:srgbClr>
                  </a:outerShdw>
                </a:effectLst>
                <a:latin typeface="Arial Black"/>
              </a:rPr>
              <a:t>Lebanon</a:t>
            </a:r>
            <a:endParaRPr lang="it-IT" sz="3600" kern="10" dirty="0">
              <a:ln w="12700">
                <a:solidFill>
                  <a:srgbClr val="FFFF00"/>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outerShdw dist="35921" dir="2700000" sy="50000" kx="2115830" algn="bl" rotWithShape="0">
                  <a:srgbClr val="C0C0C0">
                    <a:alpha val="79999"/>
                  </a:srgbClr>
                </a:outerShdw>
              </a:effectLst>
              <a:latin typeface="Arial Black"/>
            </a:endParaRPr>
          </a:p>
        </p:txBody>
      </p:sp>
      <p:sp>
        <p:nvSpPr>
          <p:cNvPr id="37891" name="Text Box 3"/>
          <p:cNvSpPr txBox="1">
            <a:spLocks noChangeArrowheads="1"/>
          </p:cNvSpPr>
          <p:nvPr/>
        </p:nvSpPr>
        <p:spPr bwMode="auto">
          <a:xfrm>
            <a:off x="35496" y="81206"/>
            <a:ext cx="8335936" cy="2123658"/>
          </a:xfrm>
          <a:prstGeom prst="rect">
            <a:avLst/>
          </a:prstGeom>
          <a:noFill/>
          <a:ln w="9525">
            <a:noFill/>
            <a:miter lim="800000"/>
            <a:headEnd/>
            <a:tailEnd/>
          </a:ln>
          <a:effectLst/>
        </p:spPr>
        <p:txBody>
          <a:bodyPr wrap="none">
            <a:spAutoFit/>
          </a:bodyPr>
          <a:lstStyle/>
          <a:p>
            <a:pPr>
              <a:defRPr/>
            </a:pPr>
            <a:r>
              <a:rPr lang="it-IT" sz="2800" b="1" dirty="0" err="1" smtClean="0">
                <a:ln w="3175" cmpd="sng">
                  <a:solidFill>
                    <a:srgbClr val="FFFF00"/>
                  </a:solidFill>
                  <a:prstDash val="soli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gradFill>
              </a:rPr>
              <a:t>One</a:t>
            </a:r>
            <a:r>
              <a:rPr lang="it-IT" sz="2800" b="1" dirty="0" smtClean="0">
                <a:ln w="3175" cmpd="sng">
                  <a:solidFill>
                    <a:srgbClr val="FFFF00"/>
                  </a:solidFill>
                  <a:prstDash val="soli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gradFill>
              </a:rPr>
              <a:t> </a:t>
            </a:r>
            <a:r>
              <a:rPr lang="it-IT" sz="2800" b="1" dirty="0" err="1" smtClean="0">
                <a:ln w="3175" cmpd="sng">
                  <a:solidFill>
                    <a:srgbClr val="FFFF00"/>
                  </a:solidFill>
                  <a:prstDash val="soli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gradFill>
                <a:effectLst/>
              </a:rPr>
              <a:t>impression</a:t>
            </a:r>
            <a:r>
              <a:rPr lang="it-IT" sz="2800" b="1" dirty="0" smtClean="0">
                <a:ln w="3175" cmpd="sng">
                  <a:solidFill>
                    <a:srgbClr val="FFFF00"/>
                  </a:solidFill>
                  <a:prstDash val="soli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gradFill>
                <a:effectLst/>
              </a:rPr>
              <a:t>:</a:t>
            </a:r>
          </a:p>
          <a:p>
            <a:pPr>
              <a:defRPr/>
            </a:pPr>
            <a:endParaRPr lang="it-IT" sz="1200" b="1" dirty="0" smtClean="0">
              <a:ln w="3175" cmpd="sng">
                <a:solidFill>
                  <a:srgbClr val="FFFF00"/>
                </a:solidFill>
                <a:prstDash val="soli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gradFill>
              <a:effectLst/>
            </a:endParaRPr>
          </a:p>
          <a:p>
            <a:pPr>
              <a:defRPr/>
            </a:pPr>
            <a:r>
              <a:rPr lang="it-IT" sz="2800" b="1" dirty="0" smtClean="0">
                <a:ln w="3175" cmpd="sng">
                  <a:solidFill>
                    <a:srgbClr val="FFFF00"/>
                  </a:solidFill>
                  <a:prstDash val="soli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gradFill>
                <a:effectLst/>
              </a:rPr>
              <a:t>“</a:t>
            </a:r>
            <a:r>
              <a:rPr lang="it-IT" sz="2800" b="1" dirty="0">
                <a:ln w="3175" cmpd="sng">
                  <a:solidFill>
                    <a:srgbClr val="FFFF00"/>
                  </a:solidFill>
                  <a:prstDash val="soli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gradFill>
                <a:effectLst/>
              </a:rPr>
              <a:t>Chiara </a:t>
            </a:r>
            <a:r>
              <a:rPr lang="it-IT" sz="2800" b="1" dirty="0" smtClean="0">
                <a:ln w="3175" cmpd="sng">
                  <a:solidFill>
                    <a:srgbClr val="FFFF00"/>
                  </a:solidFill>
                  <a:prstDash val="soli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gradFill>
                <a:effectLst/>
              </a:rPr>
              <a:t>Luce </a:t>
            </a:r>
            <a:r>
              <a:rPr lang="it-IT" sz="2800" b="1" dirty="0" err="1" smtClean="0">
                <a:ln w="3175" cmpd="sng">
                  <a:solidFill>
                    <a:srgbClr val="FFFF00"/>
                  </a:solidFill>
                  <a:prstDash val="soli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gradFill>
                <a:effectLst/>
              </a:rPr>
              <a:t>taught</a:t>
            </a:r>
            <a:r>
              <a:rPr lang="it-IT" sz="2800" b="1" dirty="0" smtClean="0">
                <a:ln w="3175" cmpd="sng">
                  <a:solidFill>
                    <a:srgbClr val="FFFF00"/>
                  </a:solidFill>
                  <a:prstDash val="soli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gradFill>
                <a:effectLst/>
              </a:rPr>
              <a:t> me </a:t>
            </a:r>
            <a:r>
              <a:rPr lang="it-IT" sz="2800" b="1" dirty="0" err="1" smtClean="0">
                <a:ln w="3175" cmpd="sng">
                  <a:solidFill>
                    <a:srgbClr val="FFFF00"/>
                  </a:solidFill>
                  <a:prstDash val="soli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gradFill>
                <a:effectLst/>
              </a:rPr>
              <a:t>something</a:t>
            </a:r>
            <a:r>
              <a:rPr lang="it-IT" sz="2800" b="1" dirty="0" smtClean="0">
                <a:ln w="3175" cmpd="sng">
                  <a:solidFill>
                    <a:srgbClr val="FFFF00"/>
                  </a:solidFill>
                  <a:prstDash val="soli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gradFill>
                <a:effectLst/>
              </a:rPr>
              <a:t> </a:t>
            </a:r>
            <a:r>
              <a:rPr lang="it-IT" sz="2800" b="1" dirty="0" err="1" smtClean="0">
                <a:ln w="3175" cmpd="sng">
                  <a:solidFill>
                    <a:srgbClr val="FFFF00"/>
                  </a:solidFill>
                  <a:prstDash val="soli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gradFill>
                <a:effectLst/>
              </a:rPr>
              <a:t>very</a:t>
            </a:r>
            <a:r>
              <a:rPr lang="it-IT" sz="2800" b="1" dirty="0" smtClean="0">
                <a:ln w="3175" cmpd="sng">
                  <a:solidFill>
                    <a:srgbClr val="FFFF00"/>
                  </a:solidFill>
                  <a:prstDash val="soli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gradFill>
                <a:effectLst/>
              </a:rPr>
              <a:t> strong:</a:t>
            </a:r>
          </a:p>
          <a:p>
            <a:pPr>
              <a:defRPr/>
            </a:pPr>
            <a:r>
              <a:rPr lang="it-IT" sz="2800" b="1" dirty="0" smtClean="0">
                <a:ln w="3175" cmpd="sng">
                  <a:solidFill>
                    <a:srgbClr val="FFFF00"/>
                  </a:solidFill>
                  <a:prstDash val="soli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gradFill>
              </a:rPr>
              <a:t>I </a:t>
            </a:r>
            <a:r>
              <a:rPr lang="it-IT" sz="2800" b="1" dirty="0" err="1" smtClean="0">
                <a:ln w="3175" cmpd="sng">
                  <a:solidFill>
                    <a:srgbClr val="FFFF00"/>
                  </a:solidFill>
                  <a:prstDash val="soli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gradFill>
              </a:rPr>
              <a:t>cannot</a:t>
            </a:r>
            <a:r>
              <a:rPr lang="it-IT" sz="2800" b="1" dirty="0" smtClean="0">
                <a:ln w="3175" cmpd="sng">
                  <a:solidFill>
                    <a:srgbClr val="FFFF00"/>
                  </a:solidFill>
                  <a:prstDash val="soli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gradFill>
              </a:rPr>
              <a:t> </a:t>
            </a:r>
            <a:r>
              <a:rPr lang="it-IT" sz="2800" b="1" dirty="0" err="1" smtClean="0">
                <a:ln w="3175" cmpd="sng">
                  <a:solidFill>
                    <a:srgbClr val="FFFF00"/>
                  </a:solidFill>
                  <a:prstDash val="soli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gradFill>
              </a:rPr>
              <a:t>become</a:t>
            </a:r>
            <a:r>
              <a:rPr lang="it-IT" sz="2800" b="1" dirty="0" smtClean="0">
                <a:ln w="3175" cmpd="sng">
                  <a:solidFill>
                    <a:srgbClr val="FFFF00"/>
                  </a:solidFill>
                  <a:prstDash val="soli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gradFill>
              </a:rPr>
              <a:t> a </a:t>
            </a:r>
            <a:r>
              <a:rPr lang="it-IT" sz="2800" b="1" dirty="0" err="1" smtClean="0">
                <a:ln w="3175" cmpd="sng">
                  <a:solidFill>
                    <a:srgbClr val="FFFF00"/>
                  </a:solidFill>
                  <a:prstDash val="soli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gradFill>
              </a:rPr>
              <a:t>saint</a:t>
            </a:r>
            <a:r>
              <a:rPr lang="it-IT" sz="2800" b="1" dirty="0" smtClean="0">
                <a:ln w="3175" cmpd="sng">
                  <a:solidFill>
                    <a:srgbClr val="FFFF00"/>
                  </a:solidFill>
                  <a:prstDash val="soli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gradFill>
              </a:rPr>
              <a:t> alone </a:t>
            </a:r>
            <a:r>
              <a:rPr lang="it-IT" sz="2800" b="1" dirty="0" err="1" smtClean="0">
                <a:ln w="3175" cmpd="sng">
                  <a:solidFill>
                    <a:srgbClr val="FFFF00"/>
                  </a:solidFill>
                  <a:prstDash val="soli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gradFill>
              </a:rPr>
              <a:t>but</a:t>
            </a:r>
            <a:r>
              <a:rPr lang="it-IT" sz="2800" b="1" dirty="0" smtClean="0">
                <a:ln w="3175" cmpd="sng">
                  <a:solidFill>
                    <a:srgbClr val="FFFF00"/>
                  </a:solidFill>
                  <a:prstDash val="soli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gradFill>
              </a:rPr>
              <a:t> </a:t>
            </a:r>
            <a:r>
              <a:rPr lang="it-IT" sz="2800" b="1" dirty="0" err="1" smtClean="0">
                <a:ln w="3175" cmpd="sng">
                  <a:solidFill>
                    <a:srgbClr val="FFFF00"/>
                  </a:solidFill>
                  <a:prstDash val="soli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gradFill>
              </a:rPr>
              <a:t>we</a:t>
            </a:r>
            <a:r>
              <a:rPr lang="it-IT" sz="2800" b="1" dirty="0" smtClean="0">
                <a:ln w="3175" cmpd="sng">
                  <a:solidFill>
                    <a:srgbClr val="FFFF00"/>
                  </a:solidFill>
                  <a:prstDash val="soli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gradFill>
              </a:rPr>
              <a:t> </a:t>
            </a:r>
            <a:r>
              <a:rPr lang="it-IT" sz="2800" b="1" dirty="0" err="1" smtClean="0">
                <a:ln w="3175" cmpd="sng">
                  <a:solidFill>
                    <a:srgbClr val="FFFF00"/>
                  </a:solidFill>
                  <a:prstDash val="soli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gradFill>
              </a:rPr>
              <a:t>must</a:t>
            </a:r>
            <a:r>
              <a:rPr lang="it-IT" sz="2800" b="1" dirty="0" smtClean="0">
                <a:ln w="3175" cmpd="sng">
                  <a:solidFill>
                    <a:srgbClr val="FFFF00"/>
                  </a:solidFill>
                  <a:prstDash val="soli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gradFill>
              </a:rPr>
              <a:t> </a:t>
            </a:r>
            <a:r>
              <a:rPr lang="it-IT" sz="2800" b="1" dirty="0" err="1" smtClean="0">
                <a:ln w="3175" cmpd="sng">
                  <a:solidFill>
                    <a:srgbClr val="FFFF00"/>
                  </a:solidFill>
                  <a:prstDash val="soli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gradFill>
              </a:rPr>
              <a:t>be</a:t>
            </a:r>
            <a:r>
              <a:rPr lang="it-IT" sz="2800" b="1" dirty="0" smtClean="0">
                <a:ln w="3175" cmpd="sng">
                  <a:solidFill>
                    <a:srgbClr val="FFFF00"/>
                  </a:solidFill>
                  <a:prstDash val="soli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gradFill>
              </a:rPr>
              <a:t> </a:t>
            </a:r>
          </a:p>
          <a:p>
            <a:pPr>
              <a:defRPr/>
            </a:pPr>
            <a:r>
              <a:rPr lang="it-IT" sz="2800" b="1" dirty="0" smtClean="0">
                <a:ln w="3175" cmpd="sng">
                  <a:solidFill>
                    <a:srgbClr val="FFFF00"/>
                  </a:solidFill>
                  <a:prstDash val="soli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gradFill>
              </a:rPr>
              <a:t>				</a:t>
            </a:r>
            <a:r>
              <a:rPr lang="it-IT" sz="3600" b="1" dirty="0" err="1" smtClean="0">
                <a:ln w="3175" cmpd="sng">
                  <a:solidFill>
                    <a:srgbClr val="FFFF00"/>
                  </a:solidFill>
                  <a:prstDash val="soli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gradFill>
              </a:rPr>
              <a:t>saints</a:t>
            </a:r>
            <a:r>
              <a:rPr lang="it-IT" sz="3600" b="1" dirty="0" smtClean="0">
                <a:ln w="3175" cmpd="sng">
                  <a:solidFill>
                    <a:srgbClr val="FFFF00"/>
                  </a:solidFill>
                  <a:prstDash val="soli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gradFill>
              </a:rPr>
              <a:t> </a:t>
            </a:r>
            <a:r>
              <a:rPr lang="it-IT" sz="3600" b="1" dirty="0" err="1" smtClean="0">
                <a:ln w="3175" cmpd="sng">
                  <a:solidFill>
                    <a:srgbClr val="FFFF00"/>
                  </a:solidFill>
                  <a:prstDash val="soli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gradFill>
              </a:rPr>
              <a:t>together</a:t>
            </a:r>
            <a:r>
              <a:rPr lang="it-IT" sz="3600" b="1" dirty="0" smtClean="0">
                <a:ln w="3175" cmpd="sng">
                  <a:solidFill>
                    <a:srgbClr val="FFFF00"/>
                  </a:solidFill>
                  <a:prstDash val="soli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gradFill>
                <a:effectLst/>
              </a:rPr>
              <a:t>.”</a:t>
            </a:r>
            <a:endParaRPr lang="it-IT" sz="2800" b="1" dirty="0" smtClean="0">
              <a:ln w="3175" cmpd="sng">
                <a:solidFill>
                  <a:srgbClr val="FFFF00"/>
                </a:solidFill>
                <a:prstDash val="solid"/>
              </a:ln>
              <a:gradFill>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gradFill>
              <a:effectLst/>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lum bright="8000"/>
          </a:blip>
          <a:srcRect l="2638"/>
          <a:stretch>
            <a:fillRect/>
          </a:stretch>
        </p:blipFill>
        <p:spPr bwMode="auto">
          <a:xfrm>
            <a:off x="4788024" y="476672"/>
            <a:ext cx="2435180" cy="172819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051" name="Picture 3"/>
          <p:cNvPicPr>
            <a:picLocks noChangeAspect="1" noChangeArrowheads="1"/>
          </p:cNvPicPr>
          <p:nvPr/>
        </p:nvPicPr>
        <p:blipFill>
          <a:blip r:embed="rId4" cstate="print">
            <a:lum bright="8000"/>
          </a:blip>
          <a:srcRect/>
          <a:stretch>
            <a:fillRect/>
          </a:stretch>
        </p:blipFill>
        <p:spPr bwMode="auto">
          <a:xfrm>
            <a:off x="251520" y="4293096"/>
            <a:ext cx="3189157" cy="228163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049" name="Rectangle 1"/>
          <p:cNvSpPr>
            <a:spLocks noChangeArrowheads="1"/>
          </p:cNvSpPr>
          <p:nvPr/>
        </p:nvSpPr>
        <p:spPr bwMode="auto">
          <a:xfrm>
            <a:off x="1115616" y="259839"/>
            <a:ext cx="3600400"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sz="2400" b="1" i="0" u="none" strike="noStrike" cap="none" normalizeH="0" baseline="0" dirty="0" smtClean="0">
                <a:solidFill>
                  <a:srgbClr val="00CCFF"/>
                </a:solidFill>
                <a:effectLst/>
                <a:latin typeface="Arial" pitchFamily="34" charset="0"/>
                <a:ea typeface="Times New Roman" pitchFamily="18" charset="0"/>
                <a:cs typeface="Arial" pitchFamily="34" charset="0"/>
              </a:rPr>
              <a:t>CHIARA LUCE   in</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it-IT" sz="2000" b="1" i="0" u="none" strike="noStrike" cap="none" normalizeH="0" baseline="0" dirty="0" smtClean="0">
              <a:solidFill>
                <a:srgbClr val="00CCFF"/>
              </a:solidFill>
              <a:effectLst/>
              <a:latin typeface="Arial" pitchFamily="34" charset="0"/>
              <a:ea typeface="Times New Roman" pitchFamily="18"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it-IT" sz="1200" b="0" i="0" u="none" strike="noStrike" cap="none" normalizeH="0" baseline="0" dirty="0" smtClean="0">
              <a:solidFill>
                <a:srgbClr val="00CCFF"/>
              </a:solidFill>
              <a:effectLst/>
              <a:latin typeface="Arial" pitchFamily="34" charset="0"/>
              <a:ea typeface="Times New Roman" pitchFamily="18"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it-IT" sz="1600" b="0" i="0" u="none" strike="noStrike" cap="none" normalizeH="0" baseline="0" dirty="0" smtClean="0">
              <a:solidFill>
                <a:srgbClr val="00CCFF"/>
              </a:solidFill>
              <a:effectLst/>
              <a:latin typeface="Arial" pitchFamily="34" charset="0"/>
              <a:ea typeface="Times New Roman" pitchFamily="18" charset="0"/>
              <a:cs typeface="Arial" pitchFamily="34" charset="0"/>
            </a:endParaRPr>
          </a:p>
        </p:txBody>
      </p:sp>
      <p:pic>
        <p:nvPicPr>
          <p:cNvPr id="5" name="Immagine 4" descr="Egypt flag_map.png"/>
          <p:cNvPicPr>
            <a:picLocks noChangeAspect="1"/>
          </p:cNvPicPr>
          <p:nvPr/>
        </p:nvPicPr>
        <p:blipFill>
          <a:blip r:embed="rId5" cstate="print">
            <a:clrChange>
              <a:clrFrom>
                <a:srgbClr val="FFFFFF"/>
              </a:clrFrom>
              <a:clrTo>
                <a:srgbClr val="FFFFFF">
                  <a:alpha val="0"/>
                </a:srgbClr>
              </a:clrTo>
            </a:clrChange>
          </a:blip>
          <a:stretch>
            <a:fillRect/>
          </a:stretch>
        </p:blipFill>
        <p:spPr>
          <a:xfrm>
            <a:off x="7956376" y="260648"/>
            <a:ext cx="1008112" cy="1008112"/>
          </a:xfrm>
          <a:prstGeom prst="rect">
            <a:avLst/>
          </a:prstGeom>
          <a:effectLst>
            <a:glow rad="228600">
              <a:schemeClr val="bg1">
                <a:alpha val="40000"/>
              </a:schemeClr>
            </a:glow>
          </a:effectLst>
        </p:spPr>
      </p:pic>
      <p:pic>
        <p:nvPicPr>
          <p:cNvPr id="2052" name="Picture 4"/>
          <p:cNvPicPr>
            <a:picLocks noChangeAspect="1" noChangeArrowheads="1"/>
          </p:cNvPicPr>
          <p:nvPr/>
        </p:nvPicPr>
        <p:blipFill>
          <a:blip r:embed="rId6" cstate="print">
            <a:lum bright="8000"/>
          </a:blip>
          <a:srcRect/>
          <a:stretch>
            <a:fillRect/>
          </a:stretch>
        </p:blipFill>
        <p:spPr bwMode="auto">
          <a:xfrm>
            <a:off x="5940152" y="2394992"/>
            <a:ext cx="2880320" cy="228777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2" name="Rettangolo 11"/>
          <p:cNvSpPr/>
          <p:nvPr/>
        </p:nvSpPr>
        <p:spPr>
          <a:xfrm>
            <a:off x="3563888" y="4797152"/>
            <a:ext cx="5256584" cy="2062103"/>
          </a:xfrm>
          <a:prstGeom prst="rect">
            <a:avLst/>
          </a:prstGeom>
        </p:spPr>
        <p:txBody>
          <a:bodyPr wrap="square">
            <a:spAutoFit/>
          </a:bodyPr>
          <a:lstStyle/>
          <a:p>
            <a:pPr lvl="0" eaLnBrk="0" hangingPunct="0"/>
            <a:r>
              <a:rPr lang="it-IT" sz="3200" dirty="0" smtClean="0">
                <a:solidFill>
                  <a:srgbClr val="FFFF00"/>
                </a:solidFill>
                <a:latin typeface="Arial" pitchFamily="34" charset="0"/>
                <a:cs typeface="Arial" pitchFamily="34" charset="0"/>
              </a:rPr>
              <a:t>A </a:t>
            </a:r>
            <a:r>
              <a:rPr lang="it-IT" sz="3200" dirty="0" err="1" smtClean="0">
                <a:solidFill>
                  <a:srgbClr val="FFFF00"/>
                </a:solidFill>
                <a:latin typeface="Arial" pitchFamily="34" charset="0"/>
                <a:cs typeface="Arial" pitchFamily="34" charset="0"/>
              </a:rPr>
              <a:t>Skype</a:t>
            </a:r>
            <a:r>
              <a:rPr lang="it-IT" sz="3200" dirty="0" smtClean="0">
                <a:solidFill>
                  <a:srgbClr val="FFFF00"/>
                </a:solidFill>
                <a:latin typeface="Arial" pitchFamily="34" charset="0"/>
                <a:cs typeface="Arial" pitchFamily="34" charset="0"/>
              </a:rPr>
              <a:t> </a:t>
            </a:r>
            <a:r>
              <a:rPr lang="it-IT" sz="3200" dirty="0" err="1" smtClean="0">
                <a:solidFill>
                  <a:srgbClr val="FFFF00"/>
                </a:solidFill>
                <a:latin typeface="Arial" pitchFamily="34" charset="0"/>
                <a:cs typeface="Arial" pitchFamily="34" charset="0"/>
              </a:rPr>
              <a:t>conference</a:t>
            </a:r>
            <a:r>
              <a:rPr lang="it-IT" sz="3200" dirty="0" smtClean="0">
                <a:solidFill>
                  <a:srgbClr val="FFFF00"/>
                </a:solidFill>
                <a:latin typeface="Arial" pitchFamily="34" charset="0"/>
                <a:cs typeface="Arial" pitchFamily="34" charset="0"/>
              </a:rPr>
              <a:t> </a:t>
            </a:r>
            <a:r>
              <a:rPr lang="it-IT" sz="3200" dirty="0" err="1" smtClean="0">
                <a:solidFill>
                  <a:srgbClr val="FFFF00"/>
                </a:solidFill>
                <a:latin typeface="Arial" pitchFamily="34" charset="0"/>
                <a:cs typeface="Arial" pitchFamily="34" charset="0"/>
              </a:rPr>
              <a:t>call</a:t>
            </a:r>
            <a:r>
              <a:rPr lang="it-IT" sz="3200" dirty="0" smtClean="0">
                <a:solidFill>
                  <a:srgbClr val="FFFF00"/>
                </a:solidFill>
                <a:latin typeface="Arial" pitchFamily="34" charset="0"/>
                <a:cs typeface="Arial" pitchFamily="34" charset="0"/>
              </a:rPr>
              <a:t> </a:t>
            </a:r>
          </a:p>
          <a:p>
            <a:pPr lvl="0" eaLnBrk="0" hangingPunct="0"/>
            <a:r>
              <a:rPr lang="it-IT" sz="3200" dirty="0" err="1" smtClean="0">
                <a:solidFill>
                  <a:srgbClr val="FFFF00"/>
                </a:solidFill>
                <a:latin typeface="Arial" pitchFamily="34" charset="0"/>
                <a:cs typeface="Arial" pitchFamily="34" charset="0"/>
              </a:rPr>
              <a:t>with</a:t>
            </a:r>
            <a:r>
              <a:rPr lang="it-IT" sz="3200" dirty="0" smtClean="0">
                <a:solidFill>
                  <a:srgbClr val="FFFF00"/>
                </a:solidFill>
                <a:latin typeface="Arial" pitchFamily="34" charset="0"/>
                <a:cs typeface="Arial" pitchFamily="34" charset="0"/>
              </a:rPr>
              <a:t> Chiara </a:t>
            </a:r>
            <a:r>
              <a:rPr lang="it-IT" sz="3200" dirty="0" err="1" smtClean="0">
                <a:solidFill>
                  <a:srgbClr val="FFFF00"/>
                </a:solidFill>
                <a:latin typeface="Arial" pitchFamily="34" charset="0"/>
                <a:cs typeface="Arial" pitchFamily="34" charset="0"/>
              </a:rPr>
              <a:t>Luce’</a:t>
            </a:r>
            <a:r>
              <a:rPr lang="it-IT" sz="3200" dirty="0" smtClean="0">
                <a:solidFill>
                  <a:srgbClr val="FFFF00"/>
                </a:solidFill>
                <a:latin typeface="Arial" pitchFamily="34" charset="0"/>
                <a:cs typeface="Arial" pitchFamily="34" charset="0"/>
              </a:rPr>
              <a:t>s </a:t>
            </a:r>
            <a:r>
              <a:rPr lang="it-IT" sz="3200" dirty="0" err="1" smtClean="0">
                <a:solidFill>
                  <a:srgbClr val="FFFF00"/>
                </a:solidFill>
                <a:latin typeface="Arial" pitchFamily="34" charset="0"/>
                <a:cs typeface="Arial" pitchFamily="34" charset="0"/>
              </a:rPr>
              <a:t>parents</a:t>
            </a:r>
            <a:r>
              <a:rPr lang="it-IT" sz="3200" dirty="0" smtClean="0">
                <a:solidFill>
                  <a:srgbClr val="FFFF00"/>
                </a:solidFill>
                <a:latin typeface="Arial" pitchFamily="34" charset="0"/>
                <a:cs typeface="Arial" pitchFamily="34" charset="0"/>
              </a:rPr>
              <a:t>:</a:t>
            </a:r>
          </a:p>
          <a:p>
            <a:pPr lvl="0" eaLnBrk="0" hangingPunct="0"/>
            <a:r>
              <a:rPr lang="en-US" sz="3200" dirty="0" smtClean="0">
                <a:solidFill>
                  <a:srgbClr val="FFFF00"/>
                </a:solidFill>
              </a:rPr>
              <a:t>more than 400 people were present…</a:t>
            </a:r>
            <a:endParaRPr lang="it-IT" sz="3200" dirty="0" smtClean="0">
              <a:solidFill>
                <a:srgbClr val="FFFF00"/>
              </a:solidFill>
              <a:latin typeface="Arial" pitchFamily="34" charset="0"/>
              <a:cs typeface="Arial" pitchFamily="34" charset="0"/>
            </a:endParaRPr>
          </a:p>
        </p:txBody>
      </p:sp>
      <p:sp>
        <p:nvSpPr>
          <p:cNvPr id="13" name="WordArt 2"/>
          <p:cNvSpPr>
            <a:spLocks noChangeArrowheads="1" noChangeShapeType="1" noTextEdit="1"/>
          </p:cNvSpPr>
          <p:nvPr/>
        </p:nvSpPr>
        <p:spPr bwMode="auto">
          <a:xfrm rot="21203324">
            <a:off x="1839736" y="556618"/>
            <a:ext cx="2118371" cy="779483"/>
          </a:xfrm>
          <a:prstGeom prst="rect">
            <a:avLst/>
          </a:prstGeom>
        </p:spPr>
        <p:txBody>
          <a:bodyPr wrap="none" fromWordArt="1">
            <a:prstTxWarp prst="textWave1">
              <a:avLst>
                <a:gd name="adj1" fmla="val 13005"/>
                <a:gd name="adj2" fmla="val 0"/>
              </a:avLst>
            </a:prstTxWarp>
          </a:bodyPr>
          <a:lstStyle/>
          <a:p>
            <a:pPr algn="ctr"/>
            <a:r>
              <a:rPr lang="it-IT" sz="3600" kern="10" dirty="0" err="1" smtClean="0">
                <a:ln w="28575">
                  <a:no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outerShdw dist="35921" dir="2700000" sy="50000" kx="2115830" algn="bl" rotWithShape="0">
                    <a:srgbClr val="C0C0C0">
                      <a:alpha val="79999"/>
                    </a:srgbClr>
                  </a:outerShdw>
                </a:effectLst>
                <a:latin typeface="Arial Black"/>
              </a:rPr>
              <a:t>Egypt</a:t>
            </a:r>
            <a:endParaRPr lang="it-IT" sz="3600" kern="10" dirty="0">
              <a:ln w="28575">
                <a:no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outerShdw dist="35921" dir="2700000" sy="50000" kx="2115830" algn="bl" rotWithShape="0">
                  <a:srgbClr val="C0C0C0">
                    <a:alpha val="79999"/>
                  </a:srgbClr>
                </a:outerShdw>
              </a:effectLst>
              <a:latin typeface="Arial Black"/>
            </a:endParaRPr>
          </a:p>
        </p:txBody>
      </p:sp>
      <p:pic>
        <p:nvPicPr>
          <p:cNvPr id="17" name="Immagine 16" descr="Chiara Luce 397.jpg"/>
          <p:cNvPicPr>
            <a:picLocks noChangeAspect="1"/>
          </p:cNvPicPr>
          <p:nvPr/>
        </p:nvPicPr>
        <p:blipFill>
          <a:blip r:embed="rId7" cstate="print">
            <a:lum bright="10000"/>
          </a:blip>
          <a:srcRect l="16138" t="3801" r="8263" b="20600"/>
          <a:stretch>
            <a:fillRect/>
          </a:stretch>
        </p:blipFill>
        <p:spPr>
          <a:xfrm flipH="1">
            <a:off x="755576" y="1700808"/>
            <a:ext cx="3072341" cy="2304256"/>
          </a:xfrm>
          <a:prstGeom prst="roundRect">
            <a:avLst>
              <a:gd name="adj" fmla="val 16667"/>
            </a:avLst>
          </a:prstGeom>
          <a:ln>
            <a:noFill/>
          </a:ln>
          <a:effectLst>
            <a:glow rad="228600">
              <a:schemeClr val="accent1">
                <a:satMod val="175000"/>
                <a:alpha val="40000"/>
              </a:schemeClr>
            </a:glow>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5" name="Immagine 14" descr="skype.jpg"/>
          <p:cNvPicPr>
            <a:picLocks noChangeAspect="1"/>
          </p:cNvPicPr>
          <p:nvPr/>
        </p:nvPicPr>
        <p:blipFill>
          <a:blip r:embed="rId8" cstate="print"/>
          <a:stretch>
            <a:fillRect/>
          </a:stretch>
        </p:blipFill>
        <p:spPr>
          <a:xfrm rot="19842719">
            <a:off x="4342611" y="3141961"/>
            <a:ext cx="1335452" cy="588705"/>
          </a:xfrm>
          <a:prstGeom prst="rect">
            <a:avLst/>
          </a:prstGeom>
          <a:effectLst>
            <a:softEdge rad="63500"/>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6" name="Picture 6" descr="Australia flag-map"/>
          <p:cNvPicPr>
            <a:picLocks noChangeAspect="1" noChangeArrowheads="1"/>
          </p:cNvPicPr>
          <p:nvPr/>
        </p:nvPicPr>
        <p:blipFill>
          <a:blip r:embed="rId3" cstate="print"/>
          <a:srcRect/>
          <a:stretch>
            <a:fillRect/>
          </a:stretch>
        </p:blipFill>
        <p:spPr bwMode="auto">
          <a:xfrm>
            <a:off x="7320564" y="476672"/>
            <a:ext cx="1643924" cy="123334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45" name="Picture 5" descr="Chiara Luce 317"/>
          <p:cNvPicPr>
            <a:picLocks noChangeAspect="1" noChangeArrowheads="1"/>
          </p:cNvPicPr>
          <p:nvPr/>
        </p:nvPicPr>
        <p:blipFill>
          <a:blip r:embed="rId4" cstate="print">
            <a:lum bright="5000"/>
          </a:blip>
          <a:srcRect l="50330" t="10005"/>
          <a:stretch>
            <a:fillRect/>
          </a:stretch>
        </p:blipFill>
        <p:spPr bwMode="auto">
          <a:xfrm>
            <a:off x="395536" y="620688"/>
            <a:ext cx="4701264" cy="5666536"/>
          </a:xfrm>
          <a:prstGeom prst="rect">
            <a:avLst/>
          </a:prstGeom>
          <a:ln>
            <a:noFill/>
          </a:ln>
          <a:effectLst>
            <a:softEdge rad="112500"/>
          </a:effectLst>
        </p:spPr>
      </p:pic>
      <p:sp>
        <p:nvSpPr>
          <p:cNvPr id="29703" name="WordArt 2"/>
          <p:cNvSpPr>
            <a:spLocks noChangeArrowheads="1" noChangeShapeType="1" noTextEdit="1"/>
          </p:cNvSpPr>
          <p:nvPr/>
        </p:nvSpPr>
        <p:spPr bwMode="auto">
          <a:xfrm rot="19744880">
            <a:off x="6083404" y="5203797"/>
            <a:ext cx="2927022" cy="806530"/>
          </a:xfrm>
          <a:prstGeom prst="rect">
            <a:avLst/>
          </a:prstGeom>
        </p:spPr>
        <p:txBody>
          <a:bodyPr wrap="none" fromWordArt="1">
            <a:prstTxWarp prst="textWave1">
              <a:avLst>
                <a:gd name="adj1" fmla="val 13005"/>
                <a:gd name="adj2" fmla="val 0"/>
              </a:avLst>
            </a:prstTxWarp>
          </a:bodyPr>
          <a:lstStyle/>
          <a:p>
            <a:pPr algn="ctr"/>
            <a:r>
              <a:rPr lang="it-IT" sz="3600" kern="10" dirty="0">
                <a:ln w="12700">
                  <a:no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outerShdw dist="35921" dir="2700000" sy="50000" kx="2115830" algn="bl" rotWithShape="0">
                    <a:srgbClr val="C0C0C0">
                      <a:alpha val="79999"/>
                    </a:srgbClr>
                  </a:outerShdw>
                </a:effectLst>
                <a:latin typeface="Arial Black"/>
              </a:rPr>
              <a:t>Australia</a:t>
            </a:r>
          </a:p>
        </p:txBody>
      </p:sp>
      <p:sp>
        <p:nvSpPr>
          <p:cNvPr id="6" name="CasellaDiTesto 5"/>
          <p:cNvSpPr txBox="1"/>
          <p:nvPr/>
        </p:nvSpPr>
        <p:spPr>
          <a:xfrm>
            <a:off x="5292080" y="188640"/>
            <a:ext cx="1872208" cy="5262979"/>
          </a:xfrm>
          <a:prstGeom prst="rect">
            <a:avLst/>
          </a:prstGeom>
          <a:noFill/>
        </p:spPr>
        <p:txBody>
          <a:bodyPr wrap="square" rtlCol="0">
            <a:spAutoFit/>
          </a:bodyPr>
          <a:lstStyle/>
          <a:p>
            <a:r>
              <a:rPr lang="en-US" sz="2800" dirty="0" err="1" smtClean="0">
                <a:solidFill>
                  <a:srgbClr val="FFFF00"/>
                </a:solidFill>
              </a:rPr>
              <a:t>Chiara</a:t>
            </a:r>
            <a:r>
              <a:rPr lang="en-US" sz="2800" dirty="0" smtClean="0">
                <a:solidFill>
                  <a:srgbClr val="FFFF00"/>
                </a:solidFill>
              </a:rPr>
              <a:t> Luce irradiates a “clear light” that has reached the very ends of the earth, even in Australia.</a:t>
            </a:r>
            <a:endParaRPr lang="it-IT" sz="2800" dirty="0">
              <a:solidFill>
                <a:srgbClr val="FFFF00"/>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lum bright="7000"/>
          </a:blip>
          <a:srcRect/>
          <a:stretch>
            <a:fillRect/>
          </a:stretch>
        </p:blipFill>
        <p:spPr bwMode="auto">
          <a:xfrm>
            <a:off x="5911552" y="620688"/>
            <a:ext cx="3124944" cy="207699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028" name="Rectangle 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it-IT"/>
          </a:p>
        </p:txBody>
      </p:sp>
      <p:sp>
        <p:nvSpPr>
          <p:cNvPr id="1031" name="Rectangle 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it-IT"/>
          </a:p>
        </p:txBody>
      </p:sp>
      <p:sp>
        <p:nvSpPr>
          <p:cNvPr id="13" name="Rectangle 5"/>
          <p:cNvSpPr>
            <a:spLocks noChangeArrowheads="1"/>
          </p:cNvSpPr>
          <p:nvPr/>
        </p:nvSpPr>
        <p:spPr bwMode="auto">
          <a:xfrm>
            <a:off x="5940152" y="116632"/>
            <a:ext cx="3203848" cy="584775"/>
          </a:xfrm>
          <a:prstGeom prst="rect">
            <a:avLst/>
          </a:prstGeom>
          <a:noFill/>
          <a:ln w="9525">
            <a:noFill/>
            <a:miter lim="800000"/>
            <a:headEnd/>
            <a:tailEnd/>
          </a:ln>
          <a:effectLst>
            <a:glow rad="63500">
              <a:srgbClr val="FFFF00">
                <a:alpha val="40000"/>
              </a:srgbClr>
            </a:glow>
            <a:softEdge rad="127000"/>
          </a:effectLst>
        </p:spPr>
        <p:txBody>
          <a:bodyPr vert="horz" wrap="square" lIns="91440" tIns="45720" rIns="91440" bIns="45720" numCol="1" anchor="ctr" anchorCtr="0" compatLnSpc="1">
            <a:prstTxWarp prst="textNoShape">
              <a:avLst/>
            </a:prstTxWarp>
            <a:spAutoFit/>
          </a:bodyPr>
          <a:lstStyle/>
          <a:p>
            <a:pPr algn="ctr"/>
            <a:r>
              <a:rPr lang="it-IT" sz="3200" b="1" dirty="0" smtClean="0">
                <a:solidFill>
                  <a:srgbClr val="FFFF00"/>
                </a:solidFill>
              </a:rPr>
              <a:t>LUXEMBOURG </a:t>
            </a:r>
            <a:endParaRPr lang="it-IT" sz="3200" b="1" dirty="0">
              <a:solidFill>
                <a:srgbClr val="FFFF00"/>
              </a:solidFill>
            </a:endParaRPr>
          </a:p>
        </p:txBody>
      </p:sp>
      <p:sp>
        <p:nvSpPr>
          <p:cNvPr id="18" name="CasellaDiTesto 17"/>
          <p:cNvSpPr txBox="1"/>
          <p:nvPr/>
        </p:nvSpPr>
        <p:spPr>
          <a:xfrm>
            <a:off x="539552" y="1661899"/>
            <a:ext cx="4680520" cy="954107"/>
          </a:xfrm>
          <a:prstGeom prst="rect">
            <a:avLst/>
          </a:prstGeom>
          <a:noFill/>
        </p:spPr>
        <p:txBody>
          <a:bodyPr wrap="square" rtlCol="0">
            <a:spAutoFit/>
          </a:bodyPr>
          <a:lstStyle/>
          <a:p>
            <a:pPr algn="ctr"/>
            <a:r>
              <a:rPr lang="it-IT" sz="2800" b="1" dirty="0" smtClean="0">
                <a:ln w="3175">
                  <a:solidFill>
                    <a:srgbClr val="FFFF0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10800000" scaled="1"/>
                  <a:tileRect/>
                </a:gradFill>
              </a:rPr>
              <a:t>... </a:t>
            </a:r>
            <a:r>
              <a:rPr lang="it-IT" sz="2800" b="1" dirty="0" err="1" smtClean="0">
                <a:ln w="3175">
                  <a:solidFill>
                    <a:srgbClr val="FFFF0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10800000" scaled="1"/>
                  <a:tileRect/>
                </a:gradFill>
              </a:rPr>
              <a:t>has</a:t>
            </a:r>
            <a:r>
              <a:rPr lang="it-IT" sz="2800" b="1" dirty="0" smtClean="0">
                <a:ln w="3175">
                  <a:solidFill>
                    <a:srgbClr val="FFFF0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10800000" scaled="1"/>
                  <a:tileRect/>
                </a:gradFill>
              </a:rPr>
              <a:t> </a:t>
            </a:r>
            <a:r>
              <a:rPr lang="it-IT" sz="2800" b="1" dirty="0" err="1" smtClean="0">
                <a:ln w="3175">
                  <a:solidFill>
                    <a:srgbClr val="FFFF0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10800000" scaled="1"/>
                  <a:tileRect/>
                </a:gradFill>
              </a:rPr>
              <a:t>reached</a:t>
            </a:r>
            <a:r>
              <a:rPr lang="it-IT" sz="2800" b="1" dirty="0" smtClean="0">
                <a:ln w="3175">
                  <a:solidFill>
                    <a:srgbClr val="FFFF0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10800000" scaled="1"/>
                  <a:tileRect/>
                </a:gradFill>
              </a:rPr>
              <a:t> more </a:t>
            </a:r>
            <a:r>
              <a:rPr lang="it-IT" sz="2800" b="1" dirty="0" err="1" smtClean="0">
                <a:ln w="3175">
                  <a:solidFill>
                    <a:srgbClr val="FFFF0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10800000" scaled="1"/>
                  <a:tileRect/>
                </a:gradFill>
              </a:rPr>
              <a:t>than</a:t>
            </a:r>
            <a:r>
              <a:rPr lang="it-IT" sz="2800" b="1" dirty="0" smtClean="0">
                <a:ln w="3175">
                  <a:solidFill>
                    <a:srgbClr val="FFFF0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10800000" scaled="1"/>
                  <a:tileRect/>
                </a:gradFill>
              </a:rPr>
              <a:t> 18,000 people</a:t>
            </a:r>
            <a:endParaRPr lang="it-IT" sz="2800" b="1" dirty="0">
              <a:ln w="3175">
                <a:solidFill>
                  <a:srgbClr val="FFFF0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10800000" scaled="1"/>
                <a:tileRect/>
              </a:gradFill>
            </a:endParaRPr>
          </a:p>
        </p:txBody>
      </p:sp>
      <p:sp>
        <p:nvSpPr>
          <p:cNvPr id="14" name="WordArt 2"/>
          <p:cNvSpPr>
            <a:spLocks noChangeArrowheads="1" noChangeShapeType="1" noTextEdit="1"/>
          </p:cNvSpPr>
          <p:nvPr/>
        </p:nvSpPr>
        <p:spPr bwMode="auto">
          <a:xfrm rot="21079235">
            <a:off x="545908" y="379078"/>
            <a:ext cx="5116039" cy="1212334"/>
          </a:xfrm>
          <a:prstGeom prst="rect">
            <a:avLst/>
          </a:prstGeom>
        </p:spPr>
        <p:txBody>
          <a:bodyPr wrap="none" fromWordArt="1">
            <a:prstTxWarp prst="textWave1">
              <a:avLst>
                <a:gd name="adj1" fmla="val 13005"/>
                <a:gd name="adj2" fmla="val 0"/>
              </a:avLst>
            </a:prstTxWarp>
          </a:bodyPr>
          <a:lstStyle/>
          <a:p>
            <a:pPr algn="ctr"/>
            <a:r>
              <a:rPr lang="it-IT" sz="3600" kern="10" dirty="0" smtClean="0">
                <a:ln w="19050">
                  <a:no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outerShdw dist="35921" dir="2700000" sy="50000" kx="2115830" algn="bl" rotWithShape="0">
                    <a:srgbClr val="C0C0C0">
                      <a:alpha val="79999"/>
                    </a:srgbClr>
                  </a:outerShdw>
                </a:effectLst>
                <a:latin typeface="Arial Black"/>
              </a:rPr>
              <a:t>The </a:t>
            </a:r>
            <a:r>
              <a:rPr lang="it-IT" sz="3600" kern="10" dirty="0" err="1" smtClean="0">
                <a:ln w="19050">
                  <a:no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outerShdw dist="35921" dir="2700000" sy="50000" kx="2115830" algn="bl" rotWithShape="0">
                    <a:srgbClr val="C0C0C0">
                      <a:alpha val="79999"/>
                    </a:srgbClr>
                  </a:outerShdw>
                </a:effectLst>
                <a:latin typeface="Arial Black"/>
              </a:rPr>
              <a:t>parents</a:t>
            </a:r>
            <a:r>
              <a:rPr lang="it-IT" sz="3600" kern="10" dirty="0" smtClean="0">
                <a:ln w="19050">
                  <a:no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outerShdw dist="35921" dir="2700000" sy="50000" kx="2115830" algn="bl" rotWithShape="0">
                    <a:srgbClr val="C0C0C0">
                      <a:alpha val="79999"/>
                    </a:srgbClr>
                  </a:outerShdw>
                </a:effectLst>
                <a:latin typeface="Arial Black"/>
              </a:rPr>
              <a:t> </a:t>
            </a:r>
            <a:r>
              <a:rPr lang="it-IT" sz="3600" kern="10" dirty="0" err="1" smtClean="0">
                <a:ln w="19050">
                  <a:no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outerShdw dist="35921" dir="2700000" sy="50000" kx="2115830" algn="bl" rotWithShape="0">
                    <a:srgbClr val="C0C0C0">
                      <a:alpha val="79999"/>
                    </a:srgbClr>
                  </a:outerShdw>
                </a:effectLst>
                <a:latin typeface="Arial Black"/>
              </a:rPr>
              <a:t>testimony</a:t>
            </a:r>
            <a:endParaRPr lang="it-IT" sz="3600" kern="10" dirty="0">
              <a:ln w="19050">
                <a:no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outerShdw dist="35921" dir="2700000" sy="50000" kx="2115830" algn="bl" rotWithShape="0">
                  <a:srgbClr val="C0C0C0">
                    <a:alpha val="79999"/>
                  </a:srgbClr>
                </a:outerShdw>
              </a:effectLst>
              <a:latin typeface="Arial Black"/>
            </a:endParaRPr>
          </a:p>
        </p:txBody>
      </p:sp>
      <p:pic>
        <p:nvPicPr>
          <p:cNvPr id="16" name="Picture 6"/>
          <p:cNvPicPr>
            <a:picLocks noChangeAspect="1" noChangeArrowheads="1"/>
          </p:cNvPicPr>
          <p:nvPr/>
        </p:nvPicPr>
        <p:blipFill>
          <a:blip r:embed="rId4" cstate="print">
            <a:lum bright="6000"/>
          </a:blip>
          <a:srcRect l="1374" t="4863" r="3234"/>
          <a:stretch>
            <a:fillRect/>
          </a:stretch>
        </p:blipFill>
        <p:spPr bwMode="auto">
          <a:xfrm>
            <a:off x="179512" y="3789040"/>
            <a:ext cx="4248472" cy="280831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9" name="Rectangle 5"/>
          <p:cNvSpPr>
            <a:spLocks noChangeArrowheads="1"/>
          </p:cNvSpPr>
          <p:nvPr/>
        </p:nvSpPr>
        <p:spPr bwMode="auto">
          <a:xfrm>
            <a:off x="683568" y="3276273"/>
            <a:ext cx="3240360" cy="584775"/>
          </a:xfrm>
          <a:prstGeom prst="rect">
            <a:avLst/>
          </a:prstGeom>
          <a:noFill/>
          <a:ln w="9525">
            <a:noFill/>
            <a:miter lim="800000"/>
            <a:headEnd/>
            <a:tailEnd/>
          </a:ln>
          <a:effectLst>
            <a:glow rad="63500">
              <a:srgbClr val="FFFF00">
                <a:alpha val="40000"/>
              </a:srgbClr>
            </a:glow>
            <a:softEdge rad="127000"/>
          </a:effectLst>
        </p:spPr>
        <p:txBody>
          <a:bodyPr vert="horz" wrap="square" lIns="91440" tIns="45720" rIns="91440" bIns="45720" numCol="1" anchor="ctr" anchorCtr="0" compatLnSpc="1">
            <a:prstTxWarp prst="textNoShape">
              <a:avLst/>
            </a:prstTxWarp>
            <a:spAutoFit/>
          </a:bodyPr>
          <a:lstStyle/>
          <a:p>
            <a:pPr lvl="0" algn="ctr"/>
            <a:r>
              <a:rPr lang="it-IT" sz="3200" b="1" dirty="0" smtClean="0">
                <a:solidFill>
                  <a:srgbClr val="FFFF00"/>
                </a:solidFill>
                <a:latin typeface="Arial" pitchFamily="34" charset="0"/>
                <a:ea typeface="Calibri" pitchFamily="34" charset="0"/>
                <a:cs typeface="Calibri" pitchFamily="34" charset="0"/>
              </a:rPr>
              <a:t>POLAND</a:t>
            </a:r>
            <a:endParaRPr lang="it-IT" sz="3200" b="1" dirty="0" smtClean="0">
              <a:solidFill>
                <a:srgbClr val="FFFF00"/>
              </a:solidFill>
              <a:latin typeface="Arial" pitchFamily="34" charset="0"/>
              <a:cs typeface="Arial" pitchFamily="34" charset="0"/>
            </a:endParaRPr>
          </a:p>
        </p:txBody>
      </p:sp>
      <p:pic>
        <p:nvPicPr>
          <p:cNvPr id="20" name="Picture 3" descr="Immagine%20in%20Sintesi%20Viaggi%20Badano%20accompagnati%20da%20Chicca"/>
          <p:cNvPicPr>
            <a:picLocks noChangeAspect="1" noChangeArrowheads="1"/>
          </p:cNvPicPr>
          <p:nvPr/>
        </p:nvPicPr>
        <p:blipFill>
          <a:blip r:embed="rId5" cstate="print">
            <a:lum bright="8000"/>
          </a:blip>
          <a:srcRect l="6116" t="6694"/>
          <a:stretch>
            <a:fillRect/>
          </a:stretch>
        </p:blipFill>
        <p:spPr bwMode="auto">
          <a:xfrm>
            <a:off x="4644008" y="3244885"/>
            <a:ext cx="4427984" cy="293580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1" name="Rectangle 5"/>
          <p:cNvSpPr>
            <a:spLocks noChangeArrowheads="1"/>
          </p:cNvSpPr>
          <p:nvPr/>
        </p:nvSpPr>
        <p:spPr bwMode="auto">
          <a:xfrm>
            <a:off x="4714348" y="6109810"/>
            <a:ext cx="4499992" cy="523220"/>
          </a:xfrm>
          <a:prstGeom prst="rect">
            <a:avLst/>
          </a:prstGeom>
          <a:noFill/>
          <a:ln w="9525">
            <a:noFill/>
            <a:miter lim="800000"/>
            <a:headEnd/>
            <a:tailEnd/>
          </a:ln>
          <a:effectLst>
            <a:glow rad="63500">
              <a:srgbClr val="FFFF00">
                <a:alpha val="40000"/>
              </a:srgbClr>
            </a:glow>
            <a:softEdge rad="127000"/>
          </a:effectLst>
        </p:spPr>
        <p:txBody>
          <a:bodyPr vert="horz" wrap="square" lIns="91440" tIns="45720" rIns="91440" bIns="45720" numCol="1" anchor="ctr" anchorCtr="0" compatLnSpc="1">
            <a:prstTxWarp prst="textNoShape">
              <a:avLst/>
            </a:prstTxWarp>
            <a:spAutoFit/>
          </a:bodyPr>
          <a:lstStyle/>
          <a:p>
            <a:pPr lvl="0" algn="ctr"/>
            <a:r>
              <a:rPr lang="it-IT" sz="2800" dirty="0" smtClean="0">
                <a:solidFill>
                  <a:srgbClr val="FFFF00"/>
                </a:solidFill>
                <a:latin typeface="Arial" pitchFamily="34" charset="0"/>
                <a:ea typeface="Calibri" pitchFamily="34" charset="0"/>
                <a:cs typeface="Calibri" pitchFamily="34" charset="0"/>
              </a:rPr>
              <a:t>World </a:t>
            </a:r>
            <a:r>
              <a:rPr lang="it-IT" sz="2800" dirty="0" err="1" smtClean="0">
                <a:solidFill>
                  <a:srgbClr val="FFFF00"/>
                </a:solidFill>
                <a:latin typeface="Arial" pitchFamily="34" charset="0"/>
                <a:ea typeface="Calibri" pitchFamily="34" charset="0"/>
                <a:cs typeface="Calibri" pitchFamily="34" charset="0"/>
              </a:rPr>
              <a:t>Youth</a:t>
            </a:r>
            <a:r>
              <a:rPr lang="it-IT" sz="2800" dirty="0" smtClean="0">
                <a:solidFill>
                  <a:srgbClr val="FFFF00"/>
                </a:solidFill>
                <a:latin typeface="Arial" pitchFamily="34" charset="0"/>
                <a:ea typeface="Calibri" pitchFamily="34" charset="0"/>
                <a:cs typeface="Calibri" pitchFamily="34" charset="0"/>
              </a:rPr>
              <a:t> </a:t>
            </a:r>
            <a:r>
              <a:rPr lang="it-IT" sz="2800" dirty="0" err="1" smtClean="0">
                <a:solidFill>
                  <a:srgbClr val="FFFF00"/>
                </a:solidFill>
                <a:latin typeface="Arial" pitchFamily="34" charset="0"/>
                <a:ea typeface="Calibri" pitchFamily="34" charset="0"/>
                <a:cs typeface="Calibri" pitchFamily="34" charset="0"/>
              </a:rPr>
              <a:t>Day</a:t>
            </a:r>
            <a:r>
              <a:rPr lang="it-IT" sz="2800" dirty="0" smtClean="0">
                <a:solidFill>
                  <a:srgbClr val="FFFF00"/>
                </a:solidFill>
                <a:latin typeface="Arial" pitchFamily="34" charset="0"/>
                <a:ea typeface="Calibri" pitchFamily="34" charset="0"/>
                <a:cs typeface="Calibri" pitchFamily="34" charset="0"/>
              </a:rPr>
              <a:t> 2011</a:t>
            </a:r>
            <a:endParaRPr lang="it-IT" sz="4400" dirty="0" smtClean="0">
              <a:solidFill>
                <a:srgbClr val="FFFF00"/>
              </a:solidFill>
              <a:latin typeface="Arial" pitchFamily="34" charset="0"/>
              <a:cs typeface="Arial" pitchFamily="34" charset="0"/>
            </a:endParaRPr>
          </a:p>
        </p:txBody>
      </p:sp>
      <p:sp>
        <p:nvSpPr>
          <p:cNvPr id="22" name="Rectangle 5"/>
          <p:cNvSpPr>
            <a:spLocks noChangeArrowheads="1"/>
          </p:cNvSpPr>
          <p:nvPr/>
        </p:nvSpPr>
        <p:spPr bwMode="auto">
          <a:xfrm>
            <a:off x="4572000" y="3182198"/>
            <a:ext cx="1944216" cy="646331"/>
          </a:xfrm>
          <a:prstGeom prst="rect">
            <a:avLst/>
          </a:prstGeom>
          <a:noFill/>
          <a:ln w="9525">
            <a:noFill/>
            <a:miter lim="800000"/>
            <a:headEnd/>
            <a:tailEnd/>
          </a:ln>
          <a:effectLst>
            <a:glow rad="63500">
              <a:srgbClr val="FFFF00">
                <a:alpha val="40000"/>
              </a:srgbClr>
            </a:glow>
            <a:softEdge rad="127000"/>
          </a:effectLst>
        </p:spPr>
        <p:txBody>
          <a:bodyPr vert="horz" wrap="square" lIns="91440" tIns="45720" rIns="91440" bIns="45720" numCol="1" anchor="ctr" anchorCtr="0" compatLnSpc="1">
            <a:prstTxWarp prst="textNoShape">
              <a:avLst/>
            </a:prstTxWarp>
            <a:spAutoFit/>
          </a:bodyPr>
          <a:lstStyle/>
          <a:p>
            <a:pPr lvl="0" algn="ctr"/>
            <a:r>
              <a:rPr lang="it-IT" sz="3600" b="1" dirty="0" smtClean="0">
                <a:latin typeface="Arial" pitchFamily="34" charset="0"/>
                <a:ea typeface="Calibri" pitchFamily="34" charset="0"/>
                <a:cs typeface="Calibri" pitchFamily="34" charset="0"/>
              </a:rPr>
              <a:t>SPAIN</a:t>
            </a:r>
            <a:endParaRPr lang="it-IT" sz="3600" b="1"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4" name="Picture 4" descr="IMG_9662"/>
          <p:cNvPicPr>
            <a:picLocks noChangeAspect="1" noChangeArrowheads="1"/>
          </p:cNvPicPr>
          <p:nvPr/>
        </p:nvPicPr>
        <p:blipFill>
          <a:blip r:embed="rId3" cstate="print"/>
          <a:srcRect/>
          <a:stretch>
            <a:fillRect/>
          </a:stretch>
        </p:blipFill>
        <p:spPr bwMode="auto">
          <a:xfrm>
            <a:off x="827584" y="404664"/>
            <a:ext cx="6912769" cy="46085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099" name="WordArt 5"/>
          <p:cNvSpPr>
            <a:spLocks noChangeArrowheads="1" noChangeShapeType="1" noTextEdit="1"/>
          </p:cNvSpPr>
          <p:nvPr/>
        </p:nvSpPr>
        <p:spPr bwMode="auto">
          <a:xfrm rot="20807662">
            <a:off x="744440" y="4906836"/>
            <a:ext cx="2952750" cy="874712"/>
          </a:xfrm>
          <a:prstGeom prst="rect">
            <a:avLst/>
          </a:prstGeom>
        </p:spPr>
        <p:txBody>
          <a:bodyPr wrap="none" fromWordArt="1">
            <a:prstTxWarp prst="textWave1">
              <a:avLst>
                <a:gd name="adj1" fmla="val 13005"/>
                <a:gd name="adj2" fmla="val 0"/>
              </a:avLst>
            </a:prstTxWarp>
          </a:bodyPr>
          <a:lstStyle/>
          <a:p>
            <a:pPr algn="ctr"/>
            <a:r>
              <a:rPr lang="it-IT" sz="3600" kern="10" dirty="0">
                <a:ln w="19050">
                  <a:solidFill>
                    <a:schemeClr val="bg1"/>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780000" scaled="1"/>
                </a:gradFill>
                <a:effectLst>
                  <a:outerShdw dist="35921" dir="2700000" sy="50000" kx="2115830" algn="bl" rotWithShape="0">
                    <a:srgbClr val="C0C0C0">
                      <a:alpha val="79999"/>
                    </a:srgbClr>
                  </a:outerShdw>
                </a:effectLst>
                <a:latin typeface="Arial Black"/>
              </a:rPr>
              <a:t>Sassello</a:t>
            </a:r>
          </a:p>
        </p:txBody>
      </p:sp>
      <p:sp>
        <p:nvSpPr>
          <p:cNvPr id="15366" name="Text Box 6"/>
          <p:cNvSpPr txBox="1">
            <a:spLocks noChangeArrowheads="1"/>
          </p:cNvSpPr>
          <p:nvPr/>
        </p:nvSpPr>
        <p:spPr bwMode="auto">
          <a:xfrm>
            <a:off x="3851920" y="5138028"/>
            <a:ext cx="4717958" cy="523220"/>
          </a:xfrm>
          <a:prstGeom prst="rect">
            <a:avLst/>
          </a:prstGeom>
          <a:noFill/>
          <a:ln w="9525">
            <a:noFill/>
            <a:miter lim="800000"/>
            <a:headEnd/>
            <a:tailEnd/>
          </a:ln>
          <a:effectLst/>
        </p:spPr>
        <p:txBody>
          <a:bodyPr wrap="none">
            <a:spAutoFit/>
          </a:bodyPr>
          <a:lstStyle/>
          <a:p>
            <a:pPr>
              <a:defRPr/>
            </a:pPr>
            <a:r>
              <a:rPr lang="it-IT" sz="2800" b="1" dirty="0" smtClean="0">
                <a:ln w="3175">
                  <a:solidFill>
                    <a:schemeClr val="bg1"/>
                  </a:solidFill>
                  <a:prstDash val="solid"/>
                  <a:miter lim="800000"/>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16200000" scaled="1"/>
                  <a:tileRect/>
                </a:gradFill>
                <a:effectLst>
                  <a:outerShdw blurRad="25500" dist="23000" dir="7020000" algn="tl">
                    <a:srgbClr val="000000">
                      <a:alpha val="50000"/>
                    </a:srgbClr>
                  </a:outerShdw>
                </a:effectLst>
              </a:rPr>
              <a:t>Home </a:t>
            </a:r>
            <a:r>
              <a:rPr lang="it-IT" sz="2800" b="1" dirty="0" err="1" smtClean="0">
                <a:ln w="3175">
                  <a:solidFill>
                    <a:schemeClr val="bg1"/>
                  </a:solidFill>
                  <a:prstDash val="solid"/>
                  <a:miter lim="800000"/>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16200000" scaled="1"/>
                  <a:tileRect/>
                </a:gradFill>
                <a:effectLst>
                  <a:outerShdw blurRad="25500" dist="23000" dir="7020000" algn="tl">
                    <a:srgbClr val="000000">
                      <a:alpha val="50000"/>
                    </a:srgbClr>
                  </a:outerShdw>
                </a:effectLst>
              </a:rPr>
              <a:t>town</a:t>
            </a:r>
            <a:r>
              <a:rPr lang="it-IT" sz="2800" b="1" dirty="0" smtClean="0">
                <a:ln w="3175">
                  <a:solidFill>
                    <a:schemeClr val="bg1"/>
                  </a:solidFill>
                  <a:prstDash val="solid"/>
                  <a:miter lim="800000"/>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16200000" scaled="1"/>
                  <a:tileRect/>
                </a:gradFill>
                <a:effectLst>
                  <a:outerShdw blurRad="25500" dist="23000" dir="7020000" algn="tl">
                    <a:srgbClr val="000000">
                      <a:alpha val="50000"/>
                    </a:srgbClr>
                  </a:outerShdw>
                </a:effectLst>
              </a:rPr>
              <a:t> </a:t>
            </a:r>
            <a:r>
              <a:rPr lang="it-IT" sz="2800" b="1" dirty="0" err="1" smtClean="0">
                <a:ln w="3175">
                  <a:solidFill>
                    <a:schemeClr val="bg1"/>
                  </a:solidFill>
                  <a:prstDash val="solid"/>
                  <a:miter lim="800000"/>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16200000" scaled="1"/>
                  <a:tileRect/>
                </a:gradFill>
                <a:effectLst>
                  <a:outerShdw blurRad="25500" dist="23000" dir="7020000" algn="tl">
                    <a:srgbClr val="000000">
                      <a:alpha val="50000"/>
                    </a:srgbClr>
                  </a:outerShdw>
                </a:effectLst>
              </a:rPr>
              <a:t>of</a:t>
            </a:r>
            <a:r>
              <a:rPr lang="it-IT" sz="2800" b="1" dirty="0" smtClean="0">
                <a:ln w="3175">
                  <a:solidFill>
                    <a:schemeClr val="bg1"/>
                  </a:solidFill>
                  <a:prstDash val="solid"/>
                  <a:miter lim="800000"/>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16200000" scaled="1"/>
                  <a:tileRect/>
                </a:gradFill>
                <a:effectLst>
                  <a:outerShdw blurRad="25500" dist="23000" dir="7020000" algn="tl">
                    <a:srgbClr val="000000">
                      <a:alpha val="50000"/>
                    </a:srgbClr>
                  </a:outerShdw>
                </a:effectLst>
              </a:rPr>
              <a:t> Chiara Luce</a:t>
            </a:r>
            <a:endParaRPr lang="it-IT" sz="2800" b="1" dirty="0">
              <a:ln w="3175">
                <a:solidFill>
                  <a:schemeClr val="bg1"/>
                </a:solidFill>
                <a:prstDash val="solid"/>
                <a:miter lim="800000"/>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16200000" scaled="1"/>
                <a:tileRect/>
              </a:gradFill>
              <a:effectLst>
                <a:outerShdw blurRad="25500" dist="23000" dir="7020000" algn="tl">
                  <a:srgbClr val="000000">
                    <a:alpha val="50000"/>
                  </a:srgbClr>
                </a:outerShdw>
              </a:effectLst>
            </a:endParaRPr>
          </a:p>
        </p:txBody>
      </p:sp>
      <p:sp>
        <p:nvSpPr>
          <p:cNvPr id="15367" name="Oval 7"/>
          <p:cNvSpPr>
            <a:spLocks noChangeArrowheads="1"/>
          </p:cNvSpPr>
          <p:nvPr/>
        </p:nvSpPr>
        <p:spPr bwMode="auto">
          <a:xfrm>
            <a:off x="5652120" y="2852936"/>
            <a:ext cx="1368177" cy="1223715"/>
          </a:xfrm>
          <a:prstGeom prst="ellipse">
            <a:avLst/>
          </a:prstGeom>
          <a:noFill/>
          <a:ln w="57150">
            <a:solidFill>
              <a:srgbClr val="FFFF00"/>
            </a:solidFill>
            <a:round/>
            <a:headEnd/>
            <a:tailEnd/>
          </a:ln>
        </p:spPr>
        <p:txBody>
          <a:bodyPr wrap="none" anchor="ctr"/>
          <a:lstStyle/>
          <a:p>
            <a:endParaRPr lang="it-IT"/>
          </a:p>
        </p:txBody>
      </p:sp>
      <p:sp>
        <p:nvSpPr>
          <p:cNvPr id="6" name="CasellaDiTesto 5"/>
          <p:cNvSpPr txBox="1"/>
          <p:nvPr/>
        </p:nvSpPr>
        <p:spPr>
          <a:xfrm>
            <a:off x="323528" y="5949280"/>
            <a:ext cx="8682441" cy="707886"/>
          </a:xfrm>
          <a:prstGeom prst="rect">
            <a:avLst/>
          </a:prstGeom>
          <a:noFill/>
        </p:spPr>
        <p:txBody>
          <a:bodyPr wrap="none" rtlCol="0">
            <a:spAutoFit/>
          </a:bodyPr>
          <a:lstStyle/>
          <a:p>
            <a:pPr algn="ctr"/>
            <a:r>
              <a:rPr lang="en-GB" sz="2000" b="1" dirty="0" smtClean="0">
                <a:solidFill>
                  <a:srgbClr val="FFFF00"/>
                </a:solidFill>
              </a:rPr>
              <a:t>Church of the Most Holy Trinity: </a:t>
            </a:r>
          </a:p>
          <a:p>
            <a:pPr algn="ctr"/>
            <a:r>
              <a:rPr lang="en-GB" sz="2000" b="1" dirty="0" smtClean="0">
                <a:solidFill>
                  <a:srgbClr val="FFFF00"/>
                </a:solidFill>
              </a:rPr>
              <a:t>a large picture of </a:t>
            </a:r>
            <a:r>
              <a:rPr lang="en-GB" sz="2000" b="1" dirty="0" err="1" smtClean="0">
                <a:solidFill>
                  <a:srgbClr val="FFFF00"/>
                </a:solidFill>
              </a:rPr>
              <a:t>Chiara</a:t>
            </a:r>
            <a:r>
              <a:rPr lang="en-GB" sz="2000" b="1" dirty="0" smtClean="0">
                <a:solidFill>
                  <a:srgbClr val="FFFF00"/>
                </a:solidFill>
              </a:rPr>
              <a:t> Luce stands next to an altar dedicated to her.</a:t>
            </a:r>
            <a:endParaRPr lang="it-IT" sz="2000" b="1" dirty="0">
              <a:solidFill>
                <a:srgbClr val="FFFF00"/>
              </a:solidFill>
            </a:endParaRPr>
          </a:p>
        </p:txBody>
      </p:sp>
      <p:pic>
        <p:nvPicPr>
          <p:cNvPr id="7" name="Immagine 6" descr="Italy flag_map.gif"/>
          <p:cNvPicPr>
            <a:picLocks noChangeAspect="1"/>
          </p:cNvPicPr>
          <p:nvPr/>
        </p:nvPicPr>
        <p:blipFill>
          <a:blip r:embed="rId4" cstate="print"/>
          <a:stretch>
            <a:fillRect/>
          </a:stretch>
        </p:blipFill>
        <p:spPr>
          <a:xfrm>
            <a:off x="8066389" y="548680"/>
            <a:ext cx="826091" cy="1008112"/>
          </a:xfrm>
          <a:prstGeom prst="rect">
            <a:avLst/>
          </a:prstGeom>
          <a:effectLst>
            <a:glow rad="101600">
              <a:schemeClr val="accent1">
                <a:satMod val="175000"/>
                <a:alpha val="40000"/>
              </a:schemeClr>
            </a:glow>
          </a:effectLst>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5367"/>
                                        </p:tgtEl>
                                        <p:attrNameLst>
                                          <p:attrName>style.visibility</p:attrName>
                                        </p:attrNameLst>
                                      </p:cBhvr>
                                      <p:to>
                                        <p:strVal val="visible"/>
                                      </p:to>
                                    </p:set>
                                    <p:animEffect transition="in" filter="dissolve">
                                      <p:cBhvr>
                                        <p:cTn id="7" dur="500"/>
                                        <p:tgtEl>
                                          <p:spTgt spid="15367"/>
                                        </p:tgtEl>
                                      </p:cBhvr>
                                    </p:animEffect>
                                  </p:childTnLst>
                                </p:cTn>
                              </p:par>
                            </p:childTnLst>
                          </p:cTn>
                        </p:par>
                        <p:par>
                          <p:cTn id="8" fill="hold">
                            <p:stCondLst>
                              <p:cond delay="500"/>
                            </p:stCondLst>
                            <p:childTnLst>
                              <p:par>
                                <p:cTn id="9" presetID="8" presetClass="emph" presetSubtype="0" fill="hold" grpId="1" nodeType="afterEffect">
                                  <p:stCondLst>
                                    <p:cond delay="0"/>
                                  </p:stCondLst>
                                  <p:childTnLst>
                                    <p:animRot by="21600000">
                                      <p:cBhvr>
                                        <p:cTn id="10" dur="2000" fill="hold"/>
                                        <p:tgtEl>
                                          <p:spTgt spid="1536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7" grpId="0" animBg="1"/>
      <p:bldP spid="15367" grpId="1"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7"/>
          <p:cNvPicPr>
            <a:picLocks noChangeAspect="1" noChangeArrowheads="1"/>
          </p:cNvPicPr>
          <p:nvPr/>
        </p:nvPicPr>
        <p:blipFill>
          <a:blip r:embed="rId3" cstate="print">
            <a:lum bright="10000"/>
          </a:blip>
          <a:srcRect/>
          <a:stretch>
            <a:fillRect/>
          </a:stretch>
        </p:blipFill>
        <p:spPr bwMode="auto">
          <a:xfrm>
            <a:off x="4895528" y="243283"/>
            <a:ext cx="4248472" cy="282567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97285" name="Rectangle 5"/>
          <p:cNvSpPr>
            <a:spLocks noChangeArrowheads="1"/>
          </p:cNvSpPr>
          <p:nvPr/>
        </p:nvSpPr>
        <p:spPr bwMode="auto">
          <a:xfrm>
            <a:off x="0" y="3603625"/>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it-IT" sz="1800" b="0" i="0" u="none" strike="noStrike" cap="none" normalizeH="0" baseline="0" smtClean="0">
              <a:ln>
                <a:noFill/>
              </a:ln>
              <a:solidFill>
                <a:schemeClr val="tx1"/>
              </a:solidFill>
              <a:effectLst/>
              <a:latin typeface="Arial" pitchFamily="34" charset="0"/>
              <a:cs typeface="Arial" pitchFamily="34" charset="0"/>
            </a:endParaRPr>
          </a:p>
        </p:txBody>
      </p:sp>
      <p:sp>
        <p:nvSpPr>
          <p:cNvPr id="97288"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it-IT"/>
          </a:p>
        </p:txBody>
      </p:sp>
      <p:sp>
        <p:nvSpPr>
          <p:cNvPr id="22" name="Rectangle 5"/>
          <p:cNvSpPr>
            <a:spLocks noChangeArrowheads="1"/>
          </p:cNvSpPr>
          <p:nvPr/>
        </p:nvSpPr>
        <p:spPr bwMode="auto">
          <a:xfrm>
            <a:off x="6012160" y="3212976"/>
            <a:ext cx="2088232" cy="523220"/>
          </a:xfrm>
          <a:prstGeom prst="rect">
            <a:avLst/>
          </a:prstGeom>
          <a:noFill/>
          <a:ln w="9525">
            <a:noFill/>
            <a:miter lim="800000"/>
            <a:headEnd/>
            <a:tailEnd/>
          </a:ln>
          <a:effectLst>
            <a:glow rad="63500">
              <a:srgbClr val="FFFF00">
                <a:alpha val="40000"/>
              </a:srgbClr>
            </a:glow>
            <a:softEdge rad="127000"/>
          </a:effectLst>
        </p:spPr>
        <p:txBody>
          <a:bodyPr vert="horz" wrap="square" lIns="91440" tIns="45720" rIns="91440" bIns="45720" numCol="1" anchor="ctr" anchorCtr="0" compatLnSpc="1">
            <a:prstTxWarp prst="textNoShape">
              <a:avLst/>
            </a:prstTxWarp>
            <a:spAutoFit/>
          </a:bodyPr>
          <a:lstStyle/>
          <a:p>
            <a:pPr lvl="0" algn="ctr"/>
            <a:r>
              <a:rPr lang="it-IT" sz="2800" b="1" dirty="0" smtClean="0">
                <a:solidFill>
                  <a:srgbClr val="FFFF00"/>
                </a:solidFill>
                <a:latin typeface="Arial" pitchFamily="34" charset="0"/>
                <a:ea typeface="Calibri" pitchFamily="34" charset="0"/>
                <a:cs typeface="Calibri" pitchFamily="34" charset="0"/>
              </a:rPr>
              <a:t>FRANC</a:t>
            </a:r>
            <a:r>
              <a:rPr lang="it-IT" sz="2800" b="1" dirty="0" smtClean="0">
                <a:solidFill>
                  <a:srgbClr val="FFFF00"/>
                </a:solidFill>
                <a:latin typeface="Arial" pitchFamily="34" charset="0"/>
                <a:cs typeface="Calibri" pitchFamily="34" charset="0"/>
              </a:rPr>
              <a:t>E</a:t>
            </a:r>
            <a:endParaRPr lang="it-IT" sz="2800" b="1" dirty="0" smtClean="0">
              <a:solidFill>
                <a:srgbClr val="FFFF00"/>
              </a:solidFill>
              <a:latin typeface="Arial" pitchFamily="34" charset="0"/>
              <a:cs typeface="Arial" pitchFamily="34" charset="0"/>
            </a:endParaRPr>
          </a:p>
        </p:txBody>
      </p:sp>
      <p:sp>
        <p:nvSpPr>
          <p:cNvPr id="97290" name="Rectangle 10"/>
          <p:cNvSpPr>
            <a:spLocks noChangeArrowheads="1"/>
          </p:cNvSpPr>
          <p:nvPr/>
        </p:nvSpPr>
        <p:spPr bwMode="auto">
          <a:xfrm>
            <a:off x="179512" y="1803593"/>
            <a:ext cx="4392488" cy="46474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just"/>
            <a:r>
              <a:rPr lang="en-US" sz="2000" dirty="0" smtClean="0">
                <a:solidFill>
                  <a:srgbClr val="FFFF00"/>
                </a:solidFill>
              </a:rPr>
              <a:t>From a letter to </a:t>
            </a:r>
            <a:r>
              <a:rPr lang="it-IT" sz="2000" dirty="0" smtClean="0">
                <a:solidFill>
                  <a:srgbClr val="FFFF00"/>
                </a:solidFill>
                <a:latin typeface="Trebuchet MS" pitchFamily="34" charset="0"/>
                <a:ea typeface="Times New Roman" pitchFamily="18" charset="0"/>
                <a:cs typeface="Arial" pitchFamily="34" charset="0"/>
              </a:rPr>
              <a:t>M. Teresa e Ruggero:</a:t>
            </a:r>
          </a:p>
          <a:p>
            <a:pPr lvl="0" algn="just"/>
            <a:endParaRPr lang="it-IT" sz="2400" dirty="0" smtClean="0">
              <a:solidFill>
                <a:srgbClr val="FFFF00"/>
              </a:solidFill>
              <a:latin typeface="Trebuchet MS" pitchFamily="34" charset="0"/>
              <a:ea typeface="Times New Roman" pitchFamily="18" charset="0"/>
              <a:cs typeface="Arial" pitchFamily="34" charset="0"/>
            </a:endParaRPr>
          </a:p>
          <a:p>
            <a:pPr lvl="0" algn="just"/>
            <a:r>
              <a:rPr lang="en-US" sz="2800" dirty="0" smtClean="0">
                <a:solidFill>
                  <a:srgbClr val="FFFF00"/>
                </a:solidFill>
              </a:rPr>
              <a:t>“Thank you very much for the great gift you have been to us.</a:t>
            </a:r>
          </a:p>
          <a:p>
            <a:pPr lvl="0" algn="just"/>
            <a:r>
              <a:rPr lang="en-US" sz="2800" dirty="0" smtClean="0">
                <a:solidFill>
                  <a:srgbClr val="FFFF00"/>
                </a:solidFill>
              </a:rPr>
              <a:t>(…) we promise you to make </a:t>
            </a:r>
            <a:r>
              <a:rPr lang="en-US" sz="2800" dirty="0" err="1" smtClean="0">
                <a:solidFill>
                  <a:srgbClr val="FFFF00"/>
                </a:solidFill>
              </a:rPr>
              <a:t>Chiara</a:t>
            </a:r>
            <a:r>
              <a:rPr lang="en-US" sz="2800" dirty="0" smtClean="0">
                <a:solidFill>
                  <a:srgbClr val="FFFF00"/>
                </a:solidFill>
              </a:rPr>
              <a:t> Luce known everywhere we go, </a:t>
            </a:r>
          </a:p>
          <a:p>
            <a:pPr lvl="0" algn="just"/>
            <a:r>
              <a:rPr lang="en-US" sz="2800" dirty="0" smtClean="0">
                <a:solidFill>
                  <a:srgbClr val="FFFF00"/>
                </a:solidFill>
              </a:rPr>
              <a:t>trying to ‘adhere’ more and more to the plan of God on us, as she did.”</a:t>
            </a:r>
            <a:endParaRPr lang="it-IT" sz="2800" dirty="0">
              <a:solidFill>
                <a:srgbClr val="FFFF00"/>
              </a:solidFill>
            </a:endParaRPr>
          </a:p>
        </p:txBody>
      </p:sp>
      <p:sp>
        <p:nvSpPr>
          <p:cNvPr id="16" name="WordArt 2"/>
          <p:cNvSpPr>
            <a:spLocks noChangeArrowheads="1" noChangeShapeType="1" noTextEdit="1"/>
          </p:cNvSpPr>
          <p:nvPr/>
        </p:nvSpPr>
        <p:spPr bwMode="auto">
          <a:xfrm rot="21079235">
            <a:off x="299770" y="312114"/>
            <a:ext cx="4512013" cy="981863"/>
          </a:xfrm>
          <a:prstGeom prst="rect">
            <a:avLst/>
          </a:prstGeom>
        </p:spPr>
        <p:txBody>
          <a:bodyPr wrap="none" fromWordArt="1">
            <a:prstTxWarp prst="textWave1">
              <a:avLst>
                <a:gd name="adj1" fmla="val 13005"/>
                <a:gd name="adj2" fmla="val 0"/>
              </a:avLst>
            </a:prstTxWarp>
          </a:bodyPr>
          <a:lstStyle/>
          <a:p>
            <a:pPr algn="ctr"/>
            <a:r>
              <a:rPr lang="it-IT" sz="3600" kern="10" dirty="0" smtClean="0">
                <a:ln w="19050">
                  <a:no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outerShdw dist="35921" dir="2700000" sy="50000" kx="2115830" algn="bl" rotWithShape="0">
                    <a:srgbClr val="C0C0C0">
                      <a:alpha val="79999"/>
                    </a:srgbClr>
                  </a:outerShdw>
                </a:effectLst>
                <a:latin typeface="Arial Black"/>
              </a:rPr>
              <a:t>The </a:t>
            </a:r>
            <a:r>
              <a:rPr lang="it-IT" sz="3600" kern="10" dirty="0" err="1" smtClean="0">
                <a:ln w="19050">
                  <a:no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outerShdw dist="35921" dir="2700000" sy="50000" kx="2115830" algn="bl" rotWithShape="0">
                    <a:srgbClr val="C0C0C0">
                      <a:alpha val="79999"/>
                    </a:srgbClr>
                  </a:outerShdw>
                </a:effectLst>
                <a:latin typeface="Arial Black"/>
              </a:rPr>
              <a:t>parents</a:t>
            </a:r>
            <a:r>
              <a:rPr lang="it-IT" sz="3600" kern="10" dirty="0" smtClean="0">
                <a:ln w="19050">
                  <a:no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outerShdw dist="35921" dir="2700000" sy="50000" kx="2115830" algn="bl" rotWithShape="0">
                    <a:srgbClr val="C0C0C0">
                      <a:alpha val="79999"/>
                    </a:srgbClr>
                  </a:outerShdw>
                </a:effectLst>
                <a:latin typeface="Arial Black"/>
              </a:rPr>
              <a:t> </a:t>
            </a:r>
            <a:r>
              <a:rPr lang="it-IT" sz="3600" kern="10" dirty="0" err="1" smtClean="0">
                <a:ln w="19050">
                  <a:no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outerShdw dist="35921" dir="2700000" sy="50000" kx="2115830" algn="bl" rotWithShape="0">
                    <a:srgbClr val="C0C0C0">
                      <a:alpha val="79999"/>
                    </a:srgbClr>
                  </a:outerShdw>
                </a:effectLst>
                <a:latin typeface="Arial Black"/>
              </a:rPr>
              <a:t>testimony</a:t>
            </a:r>
            <a:endParaRPr lang="it-IT" sz="3600" kern="10" dirty="0">
              <a:ln w="19050">
                <a:no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outerShdw dist="35921" dir="2700000" sy="50000" kx="2115830" algn="bl" rotWithShape="0">
                  <a:srgbClr val="C0C0C0">
                    <a:alpha val="79999"/>
                  </a:srgbClr>
                </a:outerShdw>
              </a:effectLst>
              <a:latin typeface="Arial Black"/>
            </a:endParaRPr>
          </a:p>
        </p:txBody>
      </p:sp>
      <p:pic>
        <p:nvPicPr>
          <p:cNvPr id="21" name="Picture 6"/>
          <p:cNvPicPr>
            <a:picLocks noChangeAspect="1" noChangeArrowheads="1"/>
          </p:cNvPicPr>
          <p:nvPr/>
        </p:nvPicPr>
        <p:blipFill>
          <a:blip r:embed="rId4" cstate="print">
            <a:lum bright="10000"/>
          </a:blip>
          <a:srcRect/>
          <a:stretch>
            <a:fillRect/>
          </a:stretch>
        </p:blipFill>
        <p:spPr bwMode="auto">
          <a:xfrm>
            <a:off x="4932040" y="3837359"/>
            <a:ext cx="4045173" cy="268798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p:cNvPicPr>
            <a:picLocks noChangeAspect="1" noChangeArrowheads="1"/>
          </p:cNvPicPr>
          <p:nvPr/>
        </p:nvPicPr>
        <p:blipFill>
          <a:blip r:embed="rId3" cstate="print"/>
          <a:srcRect r="3285"/>
          <a:stretch>
            <a:fillRect/>
          </a:stretch>
        </p:blipFill>
        <p:spPr bwMode="auto">
          <a:xfrm>
            <a:off x="240033" y="3600400"/>
            <a:ext cx="2016224" cy="2924944"/>
          </a:xfrm>
          <a:prstGeom prst="rect">
            <a:avLst/>
          </a:prstGeom>
          <a:noFill/>
          <a:ln w="9525">
            <a:noFill/>
            <a:miter lim="800000"/>
            <a:headEnd/>
            <a:tailEnd/>
          </a:ln>
          <a:effectLst>
            <a:glow rad="101600">
              <a:srgbClr val="33CC33">
                <a:alpha val="60000"/>
              </a:srgbClr>
            </a:glow>
          </a:effectLst>
        </p:spPr>
      </p:pic>
      <p:pic>
        <p:nvPicPr>
          <p:cNvPr id="9" name="Picture 3"/>
          <p:cNvPicPr>
            <a:picLocks noChangeAspect="1" noChangeArrowheads="1"/>
          </p:cNvPicPr>
          <p:nvPr/>
        </p:nvPicPr>
        <p:blipFill>
          <a:blip r:embed="rId4" cstate="print"/>
          <a:srcRect/>
          <a:stretch>
            <a:fillRect/>
          </a:stretch>
        </p:blipFill>
        <p:spPr bwMode="auto">
          <a:xfrm>
            <a:off x="3995936" y="188640"/>
            <a:ext cx="1898938" cy="2664296"/>
          </a:xfrm>
          <a:prstGeom prst="rect">
            <a:avLst/>
          </a:prstGeom>
          <a:noFill/>
          <a:ln w="9525">
            <a:noFill/>
            <a:miter lim="800000"/>
            <a:headEnd/>
            <a:tailEnd/>
          </a:ln>
          <a:effectLst>
            <a:glow rad="101600">
              <a:srgbClr val="33CC33">
                <a:alpha val="60000"/>
              </a:srgbClr>
            </a:glow>
          </a:effectLst>
        </p:spPr>
      </p:pic>
      <p:pic>
        <p:nvPicPr>
          <p:cNvPr id="6" name="Immagine 5" descr="Nella basilica di S.Ambrogio Milano da Avvenire 12 2 11.jpg"/>
          <p:cNvPicPr>
            <a:picLocks noChangeAspect="1"/>
          </p:cNvPicPr>
          <p:nvPr/>
        </p:nvPicPr>
        <p:blipFill>
          <a:blip r:embed="rId5" cstate="print"/>
          <a:stretch>
            <a:fillRect/>
          </a:stretch>
        </p:blipFill>
        <p:spPr>
          <a:xfrm>
            <a:off x="7092280" y="116632"/>
            <a:ext cx="1944216" cy="2495429"/>
          </a:xfrm>
          <a:prstGeom prst="rect">
            <a:avLst/>
          </a:prstGeom>
          <a:ln>
            <a:noFill/>
          </a:ln>
          <a:effectLst>
            <a:glow rad="101600">
              <a:srgbClr val="33CC33">
                <a:alpha val="60000"/>
              </a:srgbClr>
            </a:glow>
            <a:outerShdw blurRad="190500" algn="tl" rotWithShape="0">
              <a:srgbClr val="000000">
                <a:alpha val="70000"/>
              </a:srgbClr>
            </a:outerShdw>
          </a:effectLst>
        </p:spPr>
      </p:pic>
      <p:pic>
        <p:nvPicPr>
          <p:cNvPr id="7" name="Immagine 6" descr="n1-26junho2011-revista-cançao-nova.jpg"/>
          <p:cNvPicPr>
            <a:picLocks noChangeAspect="1"/>
          </p:cNvPicPr>
          <p:nvPr/>
        </p:nvPicPr>
        <p:blipFill>
          <a:blip r:embed="rId6" cstate="print"/>
          <a:stretch>
            <a:fillRect/>
          </a:stretch>
        </p:blipFill>
        <p:spPr>
          <a:xfrm>
            <a:off x="251520" y="188640"/>
            <a:ext cx="1498339" cy="2049832"/>
          </a:xfrm>
          <a:prstGeom prst="rect">
            <a:avLst/>
          </a:prstGeom>
          <a:effectLst>
            <a:glow rad="101600">
              <a:srgbClr val="33CC33">
                <a:alpha val="60000"/>
              </a:srgbClr>
            </a:glow>
          </a:effectLst>
        </p:spPr>
      </p:pic>
      <p:pic>
        <p:nvPicPr>
          <p:cNvPr id="11" name="Picture 2"/>
          <p:cNvPicPr>
            <a:picLocks noChangeAspect="1" noChangeArrowheads="1"/>
          </p:cNvPicPr>
          <p:nvPr/>
        </p:nvPicPr>
        <p:blipFill>
          <a:blip r:embed="rId7" cstate="print"/>
          <a:srcRect/>
          <a:stretch>
            <a:fillRect/>
          </a:stretch>
        </p:blipFill>
        <p:spPr bwMode="auto">
          <a:xfrm>
            <a:off x="6012160" y="1844824"/>
            <a:ext cx="1944216" cy="2727823"/>
          </a:xfrm>
          <a:prstGeom prst="rect">
            <a:avLst/>
          </a:prstGeom>
          <a:noFill/>
          <a:ln w="9525">
            <a:noFill/>
            <a:miter lim="800000"/>
            <a:headEnd/>
            <a:tailEnd/>
          </a:ln>
          <a:effectLst>
            <a:glow rad="101600">
              <a:srgbClr val="33CC33">
                <a:alpha val="60000"/>
              </a:srgbClr>
            </a:glow>
          </a:effectLst>
        </p:spPr>
      </p:pic>
      <p:pic>
        <p:nvPicPr>
          <p:cNvPr id="2050" name="Picture 2"/>
          <p:cNvPicPr>
            <a:picLocks noChangeAspect="1" noChangeArrowheads="1"/>
          </p:cNvPicPr>
          <p:nvPr/>
        </p:nvPicPr>
        <p:blipFill>
          <a:blip r:embed="rId8" cstate="print">
            <a:lum bright="10000"/>
          </a:blip>
          <a:srcRect t="5405"/>
          <a:stretch>
            <a:fillRect/>
          </a:stretch>
        </p:blipFill>
        <p:spPr bwMode="auto">
          <a:xfrm>
            <a:off x="1896217" y="692696"/>
            <a:ext cx="1883695" cy="2520279"/>
          </a:xfrm>
          <a:prstGeom prst="rect">
            <a:avLst/>
          </a:prstGeom>
          <a:noFill/>
          <a:ln w="9525">
            <a:noFill/>
            <a:miter lim="800000"/>
            <a:headEnd/>
            <a:tailEnd/>
          </a:ln>
          <a:effectLst>
            <a:glow rad="139700">
              <a:srgbClr val="33CC33">
                <a:alpha val="40000"/>
              </a:srgbClr>
            </a:glow>
          </a:effectLst>
        </p:spPr>
      </p:pic>
      <p:pic>
        <p:nvPicPr>
          <p:cNvPr id="5" name="Immagine 4" descr="Nella basilica di S.Ambrogio Milano  2 da Avvenire 12 2 11.jpg"/>
          <p:cNvPicPr>
            <a:picLocks noChangeAspect="1"/>
          </p:cNvPicPr>
          <p:nvPr/>
        </p:nvPicPr>
        <p:blipFill>
          <a:blip r:embed="rId9" cstate="print"/>
          <a:srcRect l="3858" t="5163" r="14112" b="4568"/>
          <a:stretch>
            <a:fillRect/>
          </a:stretch>
        </p:blipFill>
        <p:spPr>
          <a:xfrm>
            <a:off x="6516216" y="4522318"/>
            <a:ext cx="2520280" cy="2003026"/>
          </a:xfrm>
          <a:prstGeom prst="rect">
            <a:avLst/>
          </a:prstGeom>
          <a:ln>
            <a:noFill/>
          </a:ln>
          <a:effectLst>
            <a:glow rad="101600">
              <a:srgbClr val="33CC33">
                <a:alpha val="60000"/>
              </a:srgbClr>
            </a:glow>
            <a:outerShdw blurRad="190500" algn="tl" rotWithShape="0">
              <a:srgbClr val="000000">
                <a:alpha val="70000"/>
              </a:srgbClr>
            </a:outerShdw>
          </a:effectLst>
        </p:spPr>
      </p:pic>
      <p:pic>
        <p:nvPicPr>
          <p:cNvPr id="8" name="Immagine 7" descr="CL en la JMJ.gif"/>
          <p:cNvPicPr>
            <a:picLocks noChangeAspect="1"/>
          </p:cNvPicPr>
          <p:nvPr/>
        </p:nvPicPr>
        <p:blipFill>
          <a:blip r:embed="rId10" cstate="print"/>
          <a:stretch>
            <a:fillRect/>
          </a:stretch>
        </p:blipFill>
        <p:spPr>
          <a:xfrm rot="20562834">
            <a:off x="2884713" y="3297926"/>
            <a:ext cx="2749735" cy="2147299"/>
          </a:xfrm>
          <a:prstGeom prst="rect">
            <a:avLst/>
          </a:prstGeom>
          <a:effectLst>
            <a:glow rad="101600">
              <a:srgbClr val="33CC33">
                <a:alpha val="60000"/>
              </a:srgbClr>
            </a:glow>
          </a:effectLst>
        </p:spPr>
      </p:pic>
      <p:sp>
        <p:nvSpPr>
          <p:cNvPr id="4" name="WordArt 2"/>
          <p:cNvSpPr>
            <a:spLocks noChangeArrowheads="1" noChangeShapeType="1" noTextEdit="1"/>
          </p:cNvSpPr>
          <p:nvPr/>
        </p:nvSpPr>
        <p:spPr bwMode="auto">
          <a:xfrm rot="20535435">
            <a:off x="3018105" y="5613351"/>
            <a:ext cx="3162660" cy="1047666"/>
          </a:xfrm>
          <a:prstGeom prst="rect">
            <a:avLst/>
          </a:prstGeom>
        </p:spPr>
        <p:txBody>
          <a:bodyPr wrap="none" fromWordArt="1">
            <a:prstTxWarp prst="textWave1">
              <a:avLst>
                <a:gd name="adj1" fmla="val 13005"/>
                <a:gd name="adj2" fmla="val 0"/>
              </a:avLst>
            </a:prstTxWarp>
          </a:bodyPr>
          <a:lstStyle/>
          <a:p>
            <a:pPr algn="ctr"/>
            <a:r>
              <a:rPr lang="it-IT" sz="3600" kern="10" dirty="0" smtClean="0">
                <a:ln w="12700">
                  <a:no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outerShdw dist="35921" dir="2700000" sy="50000" kx="2115830" algn="bl" rotWithShape="0">
                    <a:srgbClr val="C0C0C0">
                      <a:alpha val="79999"/>
                    </a:srgbClr>
                  </a:outerShdw>
                </a:effectLst>
                <a:latin typeface="Arial Black"/>
              </a:rPr>
              <a:t>On the press</a:t>
            </a:r>
            <a:endParaRPr lang="it-IT" sz="3600" kern="10" dirty="0">
              <a:ln w="12700">
                <a:no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outerShdw dist="35921" dir="2700000" sy="50000" kx="2115830" algn="bl" rotWithShape="0">
                  <a:srgbClr val="C0C0C0">
                    <a:alpha val="79999"/>
                  </a:srgbClr>
                </a:outerShdw>
              </a:effectLst>
              <a:latin typeface="Arial Black"/>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magine 11" descr="chiara_luce_cd_002_f.jpg"/>
          <p:cNvPicPr>
            <a:picLocks noChangeAspect="1"/>
          </p:cNvPicPr>
          <p:nvPr/>
        </p:nvPicPr>
        <p:blipFill>
          <a:blip r:embed="rId3" cstate="print"/>
          <a:stretch>
            <a:fillRect/>
          </a:stretch>
        </p:blipFill>
        <p:spPr>
          <a:xfrm>
            <a:off x="2251576" y="3573016"/>
            <a:ext cx="1728192" cy="1728192"/>
          </a:xfrm>
          <a:prstGeom prst="rect">
            <a:avLst/>
          </a:prstGeom>
          <a:ln w="88900" cap="sq" cmpd="thickThin">
            <a:solidFill>
              <a:schemeClr val="bg1"/>
            </a:solidFill>
            <a:prstDash val="solid"/>
            <a:miter lim="800000"/>
          </a:ln>
          <a:effectLst>
            <a:glow rad="139700">
              <a:srgbClr val="33CC33">
                <a:alpha val="40000"/>
              </a:srgbClr>
            </a:glow>
            <a:innerShdw blurRad="76200">
              <a:srgbClr val="000000"/>
            </a:innerShdw>
          </a:effectLst>
        </p:spPr>
      </p:pic>
      <p:pic>
        <p:nvPicPr>
          <p:cNvPr id="11" name="Immagine 10" descr="Uno splendido disegno.jpg"/>
          <p:cNvPicPr>
            <a:picLocks noChangeAspect="1"/>
          </p:cNvPicPr>
          <p:nvPr/>
        </p:nvPicPr>
        <p:blipFill>
          <a:blip r:embed="rId4" cstate="print"/>
          <a:stretch>
            <a:fillRect/>
          </a:stretch>
        </p:blipFill>
        <p:spPr>
          <a:xfrm>
            <a:off x="1259632" y="701407"/>
            <a:ext cx="1636158" cy="2304256"/>
          </a:xfrm>
          <a:prstGeom prst="rect">
            <a:avLst/>
          </a:prstGeom>
          <a:effectLst>
            <a:glow rad="139700">
              <a:srgbClr val="33CC33">
                <a:alpha val="40000"/>
              </a:srgbClr>
            </a:glow>
          </a:effectLst>
        </p:spPr>
      </p:pic>
      <p:pic>
        <p:nvPicPr>
          <p:cNvPr id="7" name="Immagine 6" descr="perrosa.jpg"/>
          <p:cNvPicPr>
            <a:picLocks noChangeAspect="1"/>
          </p:cNvPicPr>
          <p:nvPr/>
        </p:nvPicPr>
        <p:blipFill>
          <a:blip r:embed="rId5" cstate="print"/>
          <a:stretch>
            <a:fillRect/>
          </a:stretch>
        </p:blipFill>
        <p:spPr>
          <a:xfrm>
            <a:off x="7164288" y="1412776"/>
            <a:ext cx="1728191" cy="2735151"/>
          </a:xfrm>
          <a:prstGeom prst="rect">
            <a:avLst/>
          </a:prstGeom>
          <a:effectLst>
            <a:glow rad="101600">
              <a:srgbClr val="33CC33">
                <a:alpha val="60000"/>
              </a:srgbClr>
            </a:glow>
          </a:effectLst>
        </p:spPr>
      </p:pic>
      <p:sp>
        <p:nvSpPr>
          <p:cNvPr id="8" name="WordArt 2"/>
          <p:cNvSpPr>
            <a:spLocks noChangeArrowheads="1" noChangeShapeType="1" noTextEdit="1"/>
          </p:cNvSpPr>
          <p:nvPr/>
        </p:nvSpPr>
        <p:spPr bwMode="auto">
          <a:xfrm rot="21317856">
            <a:off x="1094714" y="5503466"/>
            <a:ext cx="3430670" cy="1387645"/>
          </a:xfrm>
          <a:prstGeom prst="rect">
            <a:avLst/>
          </a:prstGeom>
        </p:spPr>
        <p:txBody>
          <a:bodyPr wrap="none" fromWordArt="1">
            <a:prstTxWarp prst="textWave1">
              <a:avLst>
                <a:gd name="adj1" fmla="val 13005"/>
                <a:gd name="adj2" fmla="val 0"/>
              </a:avLst>
            </a:prstTxWarp>
          </a:bodyPr>
          <a:lstStyle/>
          <a:p>
            <a:pPr algn="ctr"/>
            <a:r>
              <a:rPr lang="it-IT" sz="3600" kern="10" dirty="0" err="1" smtClean="0">
                <a:ln w="19050">
                  <a:no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outerShdw dist="35921" dir="2700000" sy="50000" kx="2115830" algn="bl" rotWithShape="0">
                    <a:srgbClr val="C0C0C0">
                      <a:alpha val="79999"/>
                    </a:srgbClr>
                  </a:outerShdw>
                </a:effectLst>
                <a:latin typeface="Arial Black"/>
              </a:rPr>
              <a:t>Other</a:t>
            </a:r>
            <a:r>
              <a:rPr lang="it-IT" sz="3600" kern="10" dirty="0" smtClean="0">
                <a:ln w="19050">
                  <a:no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outerShdw dist="35921" dir="2700000" sy="50000" kx="2115830" algn="bl" rotWithShape="0">
                    <a:srgbClr val="C0C0C0">
                      <a:alpha val="79999"/>
                    </a:srgbClr>
                  </a:outerShdw>
                </a:effectLst>
                <a:latin typeface="Arial Black"/>
              </a:rPr>
              <a:t> </a:t>
            </a:r>
            <a:r>
              <a:rPr lang="it-IT" sz="3600" kern="10" dirty="0" err="1" smtClean="0">
                <a:ln w="19050">
                  <a:no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outerShdw dist="35921" dir="2700000" sy="50000" kx="2115830" algn="bl" rotWithShape="0">
                    <a:srgbClr val="C0C0C0">
                      <a:alpha val="79999"/>
                    </a:srgbClr>
                  </a:outerShdw>
                </a:effectLst>
                <a:latin typeface="Arial Black"/>
              </a:rPr>
              <a:t>publications</a:t>
            </a:r>
            <a:endParaRPr lang="it-IT" sz="3600" kern="10" dirty="0">
              <a:ln w="19050">
                <a:no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outerShdw dist="35921" dir="2700000" sy="50000" kx="2115830" algn="bl" rotWithShape="0">
                  <a:srgbClr val="C0C0C0">
                    <a:alpha val="79999"/>
                  </a:srgbClr>
                </a:outerShdw>
              </a:effectLst>
              <a:latin typeface="Arial Black"/>
            </a:endParaRPr>
          </a:p>
        </p:txBody>
      </p:sp>
      <p:pic>
        <p:nvPicPr>
          <p:cNvPr id="9" name="Immagine 8" descr="dai tetti in giù.jpg"/>
          <p:cNvPicPr>
            <a:picLocks noChangeAspect="1"/>
          </p:cNvPicPr>
          <p:nvPr/>
        </p:nvPicPr>
        <p:blipFill>
          <a:blip r:embed="rId6" cstate="print">
            <a:lum/>
          </a:blip>
          <a:stretch>
            <a:fillRect/>
          </a:stretch>
        </p:blipFill>
        <p:spPr>
          <a:xfrm>
            <a:off x="3955744" y="263911"/>
            <a:ext cx="1721356" cy="2661033"/>
          </a:xfrm>
          <a:prstGeom prst="rect">
            <a:avLst/>
          </a:prstGeom>
          <a:solidFill>
            <a:srgbClr val="FFFFFF">
              <a:shade val="85000"/>
            </a:srgbClr>
          </a:solidFill>
          <a:ln w="19050" cap="rnd">
            <a:solidFill>
              <a:srgbClr val="FFFFFF"/>
            </a:solidFill>
          </a:ln>
          <a:effectLst>
            <a:glow rad="139700">
              <a:srgbClr val="33CC33">
                <a:alpha val="40000"/>
              </a:srgbClr>
            </a:glow>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10" name="Immagine 9" descr="io ho tutto1.jpg"/>
          <p:cNvPicPr>
            <a:picLocks noChangeAspect="1"/>
          </p:cNvPicPr>
          <p:nvPr/>
        </p:nvPicPr>
        <p:blipFill>
          <a:blip r:embed="rId7" cstate="print">
            <a:lum contrast="40000"/>
          </a:blip>
          <a:srcRect l="15970" r="15970"/>
          <a:stretch>
            <a:fillRect/>
          </a:stretch>
        </p:blipFill>
        <p:spPr>
          <a:xfrm>
            <a:off x="5652120" y="3482059"/>
            <a:ext cx="1728192" cy="2539229"/>
          </a:xfrm>
          <a:prstGeom prst="rect">
            <a:avLst/>
          </a:prstGeom>
          <a:effectLst>
            <a:glow rad="139700">
              <a:srgbClr val="33CC33">
                <a:alpha val="40000"/>
              </a:srgbClr>
            </a:glow>
          </a:effectLst>
        </p:spPr>
      </p:pic>
      <p:sp>
        <p:nvSpPr>
          <p:cNvPr id="15" name="WordArt 2"/>
          <p:cNvSpPr>
            <a:spLocks noChangeArrowheads="1" noChangeShapeType="1" noTextEdit="1"/>
          </p:cNvSpPr>
          <p:nvPr/>
        </p:nvSpPr>
        <p:spPr bwMode="auto">
          <a:xfrm rot="21011927">
            <a:off x="432078" y="1773344"/>
            <a:ext cx="792505" cy="497262"/>
          </a:xfrm>
          <a:prstGeom prst="rect">
            <a:avLst/>
          </a:prstGeom>
        </p:spPr>
        <p:txBody>
          <a:bodyPr wrap="none" fromWordArt="1">
            <a:prstTxWarp prst="textWave1">
              <a:avLst>
                <a:gd name="adj1" fmla="val 13005"/>
                <a:gd name="adj2" fmla="val 0"/>
              </a:avLst>
            </a:prstTxWarp>
          </a:bodyPr>
          <a:lstStyle/>
          <a:p>
            <a:pPr algn="ctr"/>
            <a:r>
              <a:rPr lang="it-IT" sz="3600" kern="10" dirty="0" smtClean="0">
                <a:ln w="19050">
                  <a:solidFill>
                    <a:schemeClr val="bg1"/>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glow rad="101600">
                    <a:srgbClr val="33CC33">
                      <a:alpha val="60000"/>
                    </a:srgbClr>
                  </a:glow>
                  <a:outerShdw dist="35921" dir="2700000" sy="50000" kx="2115830" algn="bl" rotWithShape="0">
                    <a:srgbClr val="C0C0C0">
                      <a:alpha val="79999"/>
                    </a:srgbClr>
                  </a:outerShdw>
                </a:effectLst>
                <a:latin typeface="Arial Black"/>
              </a:rPr>
              <a:t>DVD</a:t>
            </a:r>
            <a:endParaRPr lang="it-IT" sz="3600" kern="10" dirty="0">
              <a:ln w="19050">
                <a:solidFill>
                  <a:schemeClr val="bg1"/>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glow rad="101600">
                  <a:srgbClr val="33CC33">
                    <a:alpha val="60000"/>
                  </a:srgbClr>
                </a:glow>
                <a:outerShdw dist="35921" dir="2700000" sy="50000" kx="2115830" algn="bl" rotWithShape="0">
                  <a:srgbClr val="C0C0C0">
                    <a:alpha val="79999"/>
                  </a:srgbClr>
                </a:outerShdw>
              </a:effectLst>
              <a:latin typeface="Arial Black"/>
            </a:endParaRPr>
          </a:p>
        </p:txBody>
      </p:sp>
      <p:sp>
        <p:nvSpPr>
          <p:cNvPr id="17" name="WordArt 2"/>
          <p:cNvSpPr>
            <a:spLocks noChangeArrowheads="1" noChangeShapeType="1" noTextEdit="1"/>
          </p:cNvSpPr>
          <p:nvPr/>
        </p:nvSpPr>
        <p:spPr bwMode="auto">
          <a:xfrm rot="21011927">
            <a:off x="5544645" y="2484713"/>
            <a:ext cx="792505" cy="497262"/>
          </a:xfrm>
          <a:prstGeom prst="rect">
            <a:avLst/>
          </a:prstGeom>
        </p:spPr>
        <p:txBody>
          <a:bodyPr wrap="none" fromWordArt="1">
            <a:prstTxWarp prst="textWave1">
              <a:avLst>
                <a:gd name="adj1" fmla="val 13005"/>
                <a:gd name="adj2" fmla="val 0"/>
              </a:avLst>
            </a:prstTxWarp>
          </a:bodyPr>
          <a:lstStyle/>
          <a:p>
            <a:pPr algn="ctr"/>
            <a:r>
              <a:rPr lang="it-IT" sz="3600" kern="10" dirty="0" smtClean="0">
                <a:ln w="19050">
                  <a:solidFill>
                    <a:schemeClr val="bg1"/>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glow rad="101600">
                    <a:srgbClr val="33CC33">
                      <a:alpha val="60000"/>
                    </a:srgbClr>
                  </a:glow>
                  <a:outerShdw dist="35921" dir="2700000" sy="50000" kx="2115830" algn="bl" rotWithShape="0">
                    <a:srgbClr val="C0C0C0">
                      <a:alpha val="79999"/>
                    </a:srgbClr>
                  </a:outerShdw>
                </a:effectLst>
                <a:latin typeface="Arial Black"/>
              </a:rPr>
              <a:t>Book</a:t>
            </a:r>
            <a:endParaRPr lang="it-IT" sz="3600" kern="10" dirty="0">
              <a:ln w="19050">
                <a:solidFill>
                  <a:schemeClr val="bg1"/>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glow rad="101600">
                  <a:srgbClr val="33CC33">
                    <a:alpha val="60000"/>
                  </a:srgbClr>
                </a:glow>
                <a:outerShdw dist="35921" dir="2700000" sy="50000" kx="2115830" algn="bl" rotWithShape="0">
                  <a:srgbClr val="C0C0C0">
                    <a:alpha val="79999"/>
                  </a:srgbClr>
                </a:outerShdw>
              </a:effectLst>
              <a:latin typeface="Arial Black"/>
            </a:endParaRPr>
          </a:p>
        </p:txBody>
      </p:sp>
      <p:sp>
        <p:nvSpPr>
          <p:cNvPr id="18" name="WordArt 2"/>
          <p:cNvSpPr>
            <a:spLocks noChangeArrowheads="1" noChangeShapeType="1" noTextEdit="1"/>
          </p:cNvSpPr>
          <p:nvPr/>
        </p:nvSpPr>
        <p:spPr bwMode="auto">
          <a:xfrm rot="21011927">
            <a:off x="6192717" y="5941096"/>
            <a:ext cx="792505" cy="497262"/>
          </a:xfrm>
          <a:prstGeom prst="rect">
            <a:avLst/>
          </a:prstGeom>
        </p:spPr>
        <p:txBody>
          <a:bodyPr wrap="none" fromWordArt="1">
            <a:prstTxWarp prst="textWave1">
              <a:avLst>
                <a:gd name="adj1" fmla="val 13005"/>
                <a:gd name="adj2" fmla="val 0"/>
              </a:avLst>
            </a:prstTxWarp>
          </a:bodyPr>
          <a:lstStyle/>
          <a:p>
            <a:pPr algn="ctr"/>
            <a:r>
              <a:rPr lang="it-IT" sz="3600" kern="10" dirty="0" smtClean="0">
                <a:ln w="19050">
                  <a:solidFill>
                    <a:schemeClr val="bg1"/>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glow rad="101600">
                    <a:srgbClr val="33CC33">
                      <a:alpha val="60000"/>
                    </a:srgbClr>
                  </a:glow>
                  <a:outerShdw dist="35921" dir="2700000" sy="50000" kx="2115830" algn="bl" rotWithShape="0">
                    <a:srgbClr val="C0C0C0">
                      <a:alpha val="79999"/>
                    </a:srgbClr>
                  </a:outerShdw>
                </a:effectLst>
                <a:latin typeface="Arial Black"/>
              </a:rPr>
              <a:t>Book</a:t>
            </a:r>
            <a:endParaRPr lang="it-IT" sz="3600" kern="10" dirty="0">
              <a:ln w="19050">
                <a:solidFill>
                  <a:schemeClr val="bg1"/>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glow rad="101600">
                  <a:srgbClr val="33CC33">
                    <a:alpha val="60000"/>
                  </a:srgbClr>
                </a:glow>
                <a:outerShdw dist="35921" dir="2700000" sy="50000" kx="2115830" algn="bl" rotWithShape="0">
                  <a:srgbClr val="C0C0C0">
                    <a:alpha val="79999"/>
                  </a:srgbClr>
                </a:outerShdw>
              </a:effectLst>
              <a:latin typeface="Arial Black"/>
            </a:endParaRPr>
          </a:p>
        </p:txBody>
      </p:sp>
      <p:sp>
        <p:nvSpPr>
          <p:cNvPr id="19" name="WordArt 2"/>
          <p:cNvSpPr>
            <a:spLocks noChangeArrowheads="1" noChangeShapeType="1" noTextEdit="1"/>
          </p:cNvSpPr>
          <p:nvPr/>
        </p:nvSpPr>
        <p:spPr bwMode="auto">
          <a:xfrm rot="21011927">
            <a:off x="3729596" y="3991700"/>
            <a:ext cx="732535" cy="507621"/>
          </a:xfrm>
          <a:prstGeom prst="rect">
            <a:avLst/>
          </a:prstGeom>
        </p:spPr>
        <p:txBody>
          <a:bodyPr wrap="none" fromWordArt="1">
            <a:prstTxWarp prst="textWave1">
              <a:avLst>
                <a:gd name="adj1" fmla="val 13005"/>
                <a:gd name="adj2" fmla="val 0"/>
              </a:avLst>
            </a:prstTxWarp>
          </a:bodyPr>
          <a:lstStyle/>
          <a:p>
            <a:pPr algn="ctr"/>
            <a:r>
              <a:rPr lang="it-IT" sz="3600" kern="10" dirty="0" err="1" smtClean="0">
                <a:ln w="19050">
                  <a:solidFill>
                    <a:schemeClr val="bg1"/>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glow rad="101600">
                    <a:srgbClr val="33CC33">
                      <a:alpha val="60000"/>
                    </a:srgbClr>
                  </a:glow>
                  <a:outerShdw dist="35921" dir="2700000" sy="50000" kx="2115830" algn="bl" rotWithShape="0">
                    <a:srgbClr val="C0C0C0">
                      <a:alpha val="79999"/>
                    </a:srgbClr>
                  </a:outerShdw>
                </a:effectLst>
                <a:latin typeface="Arial Black"/>
              </a:rPr>
              <a:t>CD</a:t>
            </a:r>
            <a:endParaRPr lang="it-IT" sz="3600" kern="10" dirty="0">
              <a:ln w="19050">
                <a:solidFill>
                  <a:schemeClr val="bg1"/>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glow rad="101600">
                  <a:srgbClr val="33CC33">
                    <a:alpha val="60000"/>
                  </a:srgbClr>
                </a:glow>
                <a:outerShdw dist="35921" dir="2700000" sy="50000" kx="2115830" algn="bl" rotWithShape="0">
                  <a:srgbClr val="C0C0C0">
                    <a:alpha val="79999"/>
                  </a:srgbClr>
                </a:outerShdw>
              </a:effectLst>
              <a:latin typeface="Arial Black"/>
            </a:endParaRPr>
          </a:p>
        </p:txBody>
      </p:sp>
      <p:sp>
        <p:nvSpPr>
          <p:cNvPr id="20" name="CasellaDiTesto 19"/>
          <p:cNvSpPr txBox="1"/>
          <p:nvPr/>
        </p:nvSpPr>
        <p:spPr>
          <a:xfrm>
            <a:off x="7352093" y="4351744"/>
            <a:ext cx="1760008" cy="2677656"/>
          </a:xfrm>
          <a:prstGeom prst="rect">
            <a:avLst/>
          </a:prstGeom>
          <a:noFill/>
        </p:spPr>
        <p:txBody>
          <a:bodyPr wrap="square" rtlCol="0">
            <a:spAutoFit/>
          </a:bodyPr>
          <a:lstStyle/>
          <a:p>
            <a:pPr algn="ctr"/>
            <a:r>
              <a:rPr lang="it-IT" sz="3200" b="1" dirty="0" smtClean="0">
                <a:solidFill>
                  <a:srgbClr val="FFFF00"/>
                </a:solidFill>
              </a:rPr>
              <a:t>33,000 </a:t>
            </a:r>
            <a:r>
              <a:rPr lang="it-IT" sz="3200" b="1" dirty="0" err="1" smtClean="0">
                <a:solidFill>
                  <a:srgbClr val="FFFF00"/>
                </a:solidFill>
              </a:rPr>
              <a:t>copies</a:t>
            </a:r>
            <a:r>
              <a:rPr lang="it-IT" sz="3200" b="1" dirty="0" smtClean="0">
                <a:solidFill>
                  <a:srgbClr val="FFFF00"/>
                </a:solidFill>
              </a:rPr>
              <a:t> </a:t>
            </a:r>
            <a:r>
              <a:rPr lang="it-IT" sz="2400" b="1" dirty="0" smtClean="0">
                <a:solidFill>
                  <a:srgbClr val="FFFF00"/>
                </a:solidFill>
              </a:rPr>
              <a:t>in 9 </a:t>
            </a:r>
          </a:p>
          <a:p>
            <a:pPr algn="ctr"/>
            <a:r>
              <a:rPr lang="it-IT" sz="2400" b="1" dirty="0" err="1" smtClean="0">
                <a:solidFill>
                  <a:srgbClr val="FFFF00"/>
                </a:solidFill>
              </a:rPr>
              <a:t>different</a:t>
            </a:r>
            <a:r>
              <a:rPr lang="it-IT" sz="2400" b="1" dirty="0" smtClean="0">
                <a:solidFill>
                  <a:srgbClr val="FFFF00"/>
                </a:solidFill>
              </a:rPr>
              <a:t> </a:t>
            </a:r>
            <a:r>
              <a:rPr lang="it-IT" sz="2400" b="1" dirty="0" err="1" smtClean="0">
                <a:solidFill>
                  <a:srgbClr val="FFFF00"/>
                </a:solidFill>
              </a:rPr>
              <a:t>languages</a:t>
            </a:r>
            <a:endParaRPr lang="it-IT" sz="3600" dirty="0" smtClean="0">
              <a:solidFill>
                <a:srgbClr val="FFFF00"/>
              </a:solidFill>
            </a:endParaRPr>
          </a:p>
          <a:p>
            <a:endParaRPr lang="it-IT" sz="3200" dirty="0">
              <a:solidFill>
                <a:srgbClr val="FFFF00"/>
              </a:solidFill>
            </a:endParaRPr>
          </a:p>
        </p:txBody>
      </p:sp>
      <p:sp>
        <p:nvSpPr>
          <p:cNvPr id="23" name="Rettangolo 22"/>
          <p:cNvSpPr/>
          <p:nvPr/>
        </p:nvSpPr>
        <p:spPr>
          <a:xfrm>
            <a:off x="720080" y="3717032"/>
            <a:ext cx="1481496" cy="1077218"/>
          </a:xfrm>
          <a:prstGeom prst="rect">
            <a:avLst/>
          </a:prstGeom>
        </p:spPr>
        <p:txBody>
          <a:bodyPr wrap="none">
            <a:spAutoFit/>
          </a:bodyPr>
          <a:lstStyle/>
          <a:p>
            <a:r>
              <a:rPr lang="en-GB" sz="3200" b="1" dirty="0" smtClean="0">
                <a:solidFill>
                  <a:srgbClr val="FFFF00"/>
                </a:solidFill>
              </a:rPr>
              <a:t>7.000 </a:t>
            </a:r>
          </a:p>
          <a:p>
            <a:r>
              <a:rPr lang="en-GB" sz="3200" b="1" dirty="0" smtClean="0">
                <a:solidFill>
                  <a:srgbClr val="FFFF00"/>
                </a:solidFill>
              </a:rPr>
              <a:t>copies</a:t>
            </a:r>
            <a:endParaRPr lang="it-IT" sz="3200" dirty="0">
              <a:solidFill>
                <a:srgbClr val="FFFF00"/>
              </a:solidFill>
            </a:endParaRPr>
          </a:p>
        </p:txBody>
      </p:sp>
      <p:sp>
        <p:nvSpPr>
          <p:cNvPr id="24" name="CasellaDiTesto 23"/>
          <p:cNvSpPr txBox="1"/>
          <p:nvPr/>
        </p:nvSpPr>
        <p:spPr>
          <a:xfrm>
            <a:off x="5692312" y="44624"/>
            <a:ext cx="1760008" cy="1569660"/>
          </a:xfrm>
          <a:prstGeom prst="rect">
            <a:avLst/>
          </a:prstGeom>
          <a:noFill/>
        </p:spPr>
        <p:txBody>
          <a:bodyPr wrap="square" rtlCol="0">
            <a:spAutoFit/>
          </a:bodyPr>
          <a:lstStyle/>
          <a:p>
            <a:r>
              <a:rPr lang="it-IT" sz="3200" b="1" dirty="0" smtClean="0">
                <a:solidFill>
                  <a:srgbClr val="FFFF00"/>
                </a:solidFill>
              </a:rPr>
              <a:t>15,000 </a:t>
            </a:r>
            <a:r>
              <a:rPr lang="it-IT" sz="3200" b="1" dirty="0" err="1" smtClean="0">
                <a:solidFill>
                  <a:srgbClr val="FFFF00"/>
                </a:solidFill>
              </a:rPr>
              <a:t>copies</a:t>
            </a:r>
            <a:endParaRPr lang="it-IT" sz="3200" dirty="0" smtClean="0">
              <a:solidFill>
                <a:srgbClr val="FFFF00"/>
              </a:solidFill>
            </a:endParaRPr>
          </a:p>
          <a:p>
            <a:endParaRPr lang="it-IT" sz="3200" dirty="0">
              <a:solidFill>
                <a:srgbClr val="FFFF00"/>
              </a:solidFill>
            </a:endParaRPr>
          </a:p>
        </p:txBody>
      </p:sp>
      <p:sp>
        <p:nvSpPr>
          <p:cNvPr id="25" name="CasellaDiTesto 24"/>
          <p:cNvSpPr txBox="1"/>
          <p:nvPr/>
        </p:nvSpPr>
        <p:spPr>
          <a:xfrm>
            <a:off x="107504" y="116632"/>
            <a:ext cx="2880320" cy="584775"/>
          </a:xfrm>
          <a:prstGeom prst="rect">
            <a:avLst/>
          </a:prstGeom>
          <a:noFill/>
        </p:spPr>
        <p:txBody>
          <a:bodyPr wrap="square" rtlCol="0">
            <a:spAutoFit/>
          </a:bodyPr>
          <a:lstStyle/>
          <a:p>
            <a:r>
              <a:rPr lang="it-IT" sz="3200" b="1" dirty="0" smtClean="0">
                <a:solidFill>
                  <a:srgbClr val="FFFF00"/>
                </a:solidFill>
              </a:rPr>
              <a:t>7,000 </a:t>
            </a:r>
            <a:r>
              <a:rPr lang="it-IT" sz="3200" b="1" dirty="0" err="1" smtClean="0">
                <a:solidFill>
                  <a:srgbClr val="FFFF00"/>
                </a:solidFill>
              </a:rPr>
              <a:t>copies</a:t>
            </a:r>
            <a:endParaRPr lang="it-IT" sz="3200" dirty="0">
              <a:solidFill>
                <a:srgbClr val="FFFF00"/>
              </a:solidFill>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p:cNvPicPr>
            <a:picLocks noChangeAspect="1" noChangeArrowheads="1"/>
          </p:cNvPicPr>
          <p:nvPr/>
        </p:nvPicPr>
        <p:blipFill>
          <a:blip r:embed="rId3" cstate="print">
            <a:lum contrast="10000"/>
          </a:blip>
          <a:srcRect l="28147" t="13251" r="29328" b="22471"/>
          <a:stretch>
            <a:fillRect/>
          </a:stretch>
        </p:blipFill>
        <p:spPr bwMode="auto">
          <a:xfrm>
            <a:off x="1331639" y="3861049"/>
            <a:ext cx="3387607" cy="2880320"/>
          </a:xfrm>
          <a:prstGeom prst="rect">
            <a:avLst/>
          </a:prstGeom>
          <a:noFill/>
          <a:ln w="9525">
            <a:noFill/>
            <a:miter lim="800000"/>
            <a:headEnd/>
            <a:tailEnd/>
          </a:ln>
        </p:spPr>
      </p:pic>
      <p:pic>
        <p:nvPicPr>
          <p:cNvPr id="1026" name="Picture 2"/>
          <p:cNvPicPr>
            <a:picLocks noChangeAspect="1" noChangeArrowheads="1"/>
          </p:cNvPicPr>
          <p:nvPr/>
        </p:nvPicPr>
        <p:blipFill>
          <a:blip r:embed="rId4" cstate="print"/>
          <a:srcRect l="28050" t="14693" r="27063" b="37400"/>
          <a:stretch>
            <a:fillRect/>
          </a:stretch>
        </p:blipFill>
        <p:spPr bwMode="auto">
          <a:xfrm>
            <a:off x="179512" y="143680"/>
            <a:ext cx="5112568" cy="3069296"/>
          </a:xfrm>
          <a:prstGeom prst="rect">
            <a:avLst/>
          </a:prstGeom>
          <a:ln>
            <a:noFill/>
          </a:ln>
          <a:effectLst>
            <a:softEdge rad="112500"/>
          </a:effectLst>
        </p:spPr>
      </p:pic>
      <p:pic>
        <p:nvPicPr>
          <p:cNvPr id="1027" name="Picture 3"/>
          <p:cNvPicPr>
            <a:picLocks noChangeAspect="1" noChangeArrowheads="1"/>
          </p:cNvPicPr>
          <p:nvPr/>
        </p:nvPicPr>
        <p:blipFill>
          <a:blip r:embed="rId5" cstate="print">
            <a:lum bright="5000"/>
          </a:blip>
          <a:srcRect l="27556" t="12200" r="22832" b="3801"/>
          <a:stretch>
            <a:fillRect/>
          </a:stretch>
        </p:blipFill>
        <p:spPr bwMode="auto">
          <a:xfrm>
            <a:off x="5220072" y="3192402"/>
            <a:ext cx="3726414" cy="3548966"/>
          </a:xfrm>
          <a:prstGeom prst="rect">
            <a:avLst/>
          </a:prstGeom>
          <a:noFill/>
          <a:ln w="9525">
            <a:noFill/>
            <a:miter lim="800000"/>
            <a:headEnd/>
            <a:tailEnd/>
          </a:ln>
        </p:spPr>
      </p:pic>
      <p:sp>
        <p:nvSpPr>
          <p:cNvPr id="4" name="WordArt 2"/>
          <p:cNvSpPr>
            <a:spLocks noChangeArrowheads="1" noChangeShapeType="1" noTextEdit="1"/>
          </p:cNvSpPr>
          <p:nvPr/>
        </p:nvSpPr>
        <p:spPr bwMode="auto">
          <a:xfrm rot="21298821">
            <a:off x="640064" y="2846071"/>
            <a:ext cx="3796956" cy="817978"/>
          </a:xfrm>
          <a:prstGeom prst="rect">
            <a:avLst/>
          </a:prstGeom>
        </p:spPr>
        <p:txBody>
          <a:bodyPr wrap="none" fromWordArt="1">
            <a:prstTxWarp prst="textWave1">
              <a:avLst>
                <a:gd name="adj1" fmla="val 13005"/>
                <a:gd name="adj2" fmla="val 0"/>
              </a:avLst>
            </a:prstTxWarp>
          </a:bodyPr>
          <a:lstStyle/>
          <a:p>
            <a:pPr algn="ctr"/>
            <a:r>
              <a:rPr lang="it-IT" sz="3600" kern="10" dirty="0" smtClean="0">
                <a:ln w="19050">
                  <a:solidFill>
                    <a:srgbClr val="FFFF00"/>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outerShdw dist="35921" dir="2700000" sy="50000" kx="2115830" algn="bl" rotWithShape="0">
                    <a:srgbClr val="C0C0C0">
                      <a:alpha val="79999"/>
                    </a:srgbClr>
                  </a:outerShdw>
                </a:effectLst>
                <a:latin typeface="Arial Black"/>
              </a:rPr>
              <a:t>Web &amp; Social Network</a:t>
            </a:r>
            <a:endParaRPr lang="it-IT" sz="3600" kern="10" dirty="0">
              <a:ln w="19050">
                <a:solidFill>
                  <a:srgbClr val="FFFF00"/>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outerShdw dist="35921" dir="2700000" sy="50000" kx="2115830" algn="bl" rotWithShape="0">
                  <a:srgbClr val="C0C0C0">
                    <a:alpha val="79999"/>
                  </a:srgbClr>
                </a:outerShdw>
              </a:effectLst>
              <a:latin typeface="Arial Black"/>
            </a:endParaRPr>
          </a:p>
        </p:txBody>
      </p:sp>
      <p:sp>
        <p:nvSpPr>
          <p:cNvPr id="6" name="CasellaDiTesto 5">
            <a:hlinkClick r:id="rId6"/>
          </p:cNvPr>
          <p:cNvSpPr txBox="1"/>
          <p:nvPr/>
        </p:nvSpPr>
        <p:spPr>
          <a:xfrm>
            <a:off x="818056" y="404664"/>
            <a:ext cx="1869166" cy="307777"/>
          </a:xfrm>
          <a:prstGeom prst="rect">
            <a:avLst/>
          </a:prstGeom>
          <a:solidFill>
            <a:srgbClr val="33CC33">
              <a:alpha val="86000"/>
            </a:srgbClr>
          </a:solidFill>
          <a:effectLst>
            <a:softEdge rad="127000"/>
          </a:effectLst>
        </p:spPr>
        <p:txBody>
          <a:bodyPr wrap="none" rtlCol="0">
            <a:spAutoFit/>
          </a:bodyPr>
          <a:lstStyle/>
          <a:p>
            <a:r>
              <a:rPr lang="it-IT" sz="1400" b="1" u="sng" dirty="0" smtClean="0">
                <a:solidFill>
                  <a:srgbClr val="0070C0"/>
                </a:solidFill>
              </a:rPr>
              <a:t>www.chiaraluce.org</a:t>
            </a:r>
            <a:endParaRPr lang="it-IT" sz="1400" b="1" u="sng" dirty="0">
              <a:solidFill>
                <a:srgbClr val="0070C0"/>
              </a:solidFill>
            </a:endParaRPr>
          </a:p>
        </p:txBody>
      </p:sp>
      <p:sp>
        <p:nvSpPr>
          <p:cNvPr id="7" name="CasellaDiTesto 6"/>
          <p:cNvSpPr txBox="1"/>
          <p:nvPr/>
        </p:nvSpPr>
        <p:spPr>
          <a:xfrm>
            <a:off x="5387063" y="2852936"/>
            <a:ext cx="2324419" cy="307777"/>
          </a:xfrm>
          <a:prstGeom prst="rect">
            <a:avLst/>
          </a:prstGeom>
          <a:noFill/>
        </p:spPr>
        <p:txBody>
          <a:bodyPr wrap="none" rtlCol="0">
            <a:spAutoFit/>
          </a:bodyPr>
          <a:lstStyle/>
          <a:p>
            <a:r>
              <a:rPr lang="it-IT" sz="1400" b="1" u="sng" dirty="0" smtClean="0">
                <a:solidFill>
                  <a:srgbClr val="0070C0"/>
                </a:solidFill>
              </a:rPr>
              <a:t>www.chiaralucebadano.it</a:t>
            </a:r>
            <a:endParaRPr lang="it-IT" sz="1400" b="1" u="sng" dirty="0">
              <a:solidFill>
                <a:srgbClr val="0070C0"/>
              </a:solidFill>
            </a:endParaRPr>
          </a:p>
        </p:txBody>
      </p:sp>
      <p:pic>
        <p:nvPicPr>
          <p:cNvPr id="1028" name="Picture 4"/>
          <p:cNvPicPr>
            <a:picLocks noChangeAspect="1" noChangeArrowheads="1"/>
          </p:cNvPicPr>
          <p:nvPr/>
        </p:nvPicPr>
        <p:blipFill>
          <a:blip r:embed="rId7" cstate="print"/>
          <a:srcRect l="18697" t="13251" r="29328" b="5901"/>
          <a:stretch>
            <a:fillRect/>
          </a:stretch>
        </p:blipFill>
        <p:spPr bwMode="auto">
          <a:xfrm>
            <a:off x="6084168" y="260647"/>
            <a:ext cx="2808312" cy="245727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descr="CHIARA LUCE titolo.jpg"/>
          <p:cNvPicPr>
            <a:picLocks noChangeAspect="1"/>
          </p:cNvPicPr>
          <p:nvPr/>
        </p:nvPicPr>
        <p:blipFill>
          <a:blip r:embed="rId3" cstate="print">
            <a:lum bright="5000"/>
          </a:blip>
          <a:stretch>
            <a:fillRect/>
          </a:stretch>
        </p:blipFill>
        <p:spPr>
          <a:xfrm>
            <a:off x="611560" y="1740768"/>
            <a:ext cx="4309915" cy="4784576"/>
          </a:xfrm>
          <a:prstGeom prst="round2DiagRect">
            <a:avLst>
              <a:gd name="adj1" fmla="val 16667"/>
              <a:gd name="adj2" fmla="val 0"/>
            </a:avLst>
          </a:prstGeom>
          <a:ln w="88900" cap="sq">
            <a:solidFill>
              <a:srgbClr val="FFFF00"/>
            </a:solidFill>
            <a:miter lim="800000"/>
          </a:ln>
          <a:effectLst>
            <a:outerShdw blurRad="254000" algn="tl" rotWithShape="0">
              <a:srgbClr val="000000">
                <a:alpha val="43000"/>
              </a:srgbClr>
            </a:outerShdw>
          </a:effectLst>
        </p:spPr>
      </p:pic>
      <p:pic>
        <p:nvPicPr>
          <p:cNvPr id="9" name="Immagine 8" descr="globo3.jpg"/>
          <p:cNvPicPr>
            <a:picLocks noChangeAspect="1"/>
          </p:cNvPicPr>
          <p:nvPr/>
        </p:nvPicPr>
        <p:blipFill>
          <a:blip r:embed="rId4" cstate="print">
            <a:clrChange>
              <a:clrFrom>
                <a:srgbClr val="FFFFFF"/>
              </a:clrFrom>
              <a:clrTo>
                <a:srgbClr val="FFFFFF">
                  <a:alpha val="0"/>
                </a:srgbClr>
              </a:clrTo>
            </a:clrChange>
            <a:lum bright="8000"/>
          </a:blip>
          <a:srcRect t="3801" b="4851"/>
          <a:stretch>
            <a:fillRect/>
          </a:stretch>
        </p:blipFill>
        <p:spPr>
          <a:xfrm>
            <a:off x="5905858" y="3881541"/>
            <a:ext cx="2194534" cy="2283763"/>
          </a:xfrm>
          <a:prstGeom prst="rect">
            <a:avLst/>
          </a:prstGeom>
          <a:effectLst>
            <a:glow rad="228600">
              <a:srgbClr val="33CC33">
                <a:alpha val="40000"/>
              </a:srgbClr>
            </a:glow>
          </a:effectLst>
        </p:spPr>
      </p:pic>
      <p:sp>
        <p:nvSpPr>
          <p:cNvPr id="12" name="Rettangolo 11"/>
          <p:cNvSpPr/>
          <p:nvPr/>
        </p:nvSpPr>
        <p:spPr>
          <a:xfrm>
            <a:off x="539552" y="2435404"/>
            <a:ext cx="8640799" cy="1569660"/>
          </a:xfrm>
          <a:prstGeom prst="rect">
            <a:avLst/>
          </a:prstGeom>
          <a:noFill/>
        </p:spPr>
        <p:txBody>
          <a:bodyPr wrap="square" lIns="91440" tIns="45720" rIns="91440" bIns="45720">
            <a:prstTxWarp prst="textArchUp">
              <a:avLst>
                <a:gd name="adj" fmla="val 10672214"/>
              </a:avLst>
            </a:prstTxWarp>
            <a:spAutoFit/>
          </a:bodyPr>
          <a:lstStyle/>
          <a:p>
            <a:pPr algn="ctr"/>
            <a:r>
              <a:rPr lang="it-IT" sz="9600" b="1" cap="none" spc="0" dirty="0" err="1" smtClean="0">
                <a:ln w="24500" cmpd="dbl">
                  <a:solidFill>
                    <a:srgbClr val="002060"/>
                  </a:solidFill>
                  <a:prstDash val="solid"/>
                  <a:miter lim="800000"/>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50000" t="50000" r="50000" b="50000"/>
                  </a:path>
                  <a:tileRect/>
                </a:gradFill>
                <a:effectLst>
                  <a:outerShdw blurRad="38100" dist="38100" dir="7020000" algn="tl">
                    <a:srgbClr val="000000">
                      <a:alpha val="35000"/>
                    </a:srgbClr>
                  </a:outerShdw>
                </a:effectLst>
                <a:latin typeface="+mj-lt"/>
              </a:rPr>
              <a:t>Thank</a:t>
            </a:r>
            <a:r>
              <a:rPr lang="it-IT" sz="9600" b="1" cap="none" spc="0" dirty="0" smtClean="0">
                <a:ln w="24500" cmpd="dbl">
                  <a:solidFill>
                    <a:srgbClr val="002060"/>
                  </a:solidFill>
                  <a:prstDash val="solid"/>
                  <a:miter lim="800000"/>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50000" t="50000" r="50000" b="50000"/>
                  </a:path>
                  <a:tileRect/>
                </a:gradFill>
                <a:effectLst>
                  <a:outerShdw blurRad="38100" dist="38100" dir="7020000" algn="tl">
                    <a:srgbClr val="000000">
                      <a:alpha val="35000"/>
                    </a:srgbClr>
                  </a:outerShdw>
                </a:effectLst>
                <a:latin typeface="+mj-lt"/>
              </a:rPr>
              <a:t> </a:t>
            </a:r>
          </a:p>
          <a:p>
            <a:pPr algn="ctr"/>
            <a:r>
              <a:rPr lang="it-IT" sz="9600" b="1" dirty="0" smtClean="0">
                <a:ln w="24500" cmpd="dbl">
                  <a:solidFill>
                    <a:srgbClr val="002060"/>
                  </a:solidFill>
                  <a:prstDash val="solid"/>
                  <a:miter lim="800000"/>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50000" t="50000" r="50000" b="50000"/>
                  </a:path>
                  <a:tileRect/>
                </a:gradFill>
                <a:effectLst>
                  <a:outerShdw blurRad="38100" dist="38100" dir="7020000" algn="tl">
                    <a:srgbClr val="000000">
                      <a:alpha val="35000"/>
                    </a:srgbClr>
                  </a:outerShdw>
                </a:effectLst>
                <a:latin typeface="+mj-lt"/>
              </a:rPr>
              <a:t>					</a:t>
            </a:r>
            <a:r>
              <a:rPr lang="it-IT" sz="9600" b="1" cap="none" spc="0" dirty="0" err="1" smtClean="0">
                <a:ln w="24500" cmpd="dbl">
                  <a:solidFill>
                    <a:srgbClr val="002060"/>
                  </a:solidFill>
                  <a:prstDash val="solid"/>
                  <a:miter lim="800000"/>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50000" t="50000" r="50000" b="50000"/>
                  </a:path>
                  <a:tileRect/>
                </a:gradFill>
                <a:effectLst>
                  <a:outerShdw blurRad="38100" dist="38100" dir="7020000" algn="tl">
                    <a:srgbClr val="000000">
                      <a:alpha val="35000"/>
                    </a:srgbClr>
                  </a:outerShdw>
                </a:effectLst>
                <a:latin typeface="+mj-lt"/>
              </a:rPr>
              <a:t>you</a:t>
            </a:r>
            <a:r>
              <a:rPr lang="it-IT" sz="9600" b="1" cap="none" spc="0" dirty="0" smtClean="0">
                <a:ln w="24500" cmpd="dbl">
                  <a:solidFill>
                    <a:srgbClr val="002060"/>
                  </a:solidFill>
                  <a:prstDash val="solid"/>
                  <a:miter lim="800000"/>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50000" t="50000" r="50000" b="50000"/>
                  </a:path>
                  <a:tileRect/>
                </a:gradFill>
                <a:effectLst>
                  <a:outerShdw blurRad="38100" dist="38100" dir="7020000" algn="tl">
                    <a:srgbClr val="000000">
                      <a:alpha val="35000"/>
                    </a:srgbClr>
                  </a:outerShdw>
                </a:effectLst>
                <a:latin typeface="+mj-lt"/>
              </a:rPr>
              <a:t>!!!</a:t>
            </a:r>
            <a:endParaRPr lang="it-IT" sz="7200" b="1" cap="none" spc="0" dirty="0">
              <a:ln w="24500" cmpd="dbl">
                <a:solidFill>
                  <a:srgbClr val="002060"/>
                </a:solidFill>
                <a:prstDash val="solid"/>
                <a:miter lim="800000"/>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50000" t="50000" r="50000" b="50000"/>
                </a:path>
                <a:tileRect/>
              </a:gradFill>
              <a:effectLst>
                <a:outerShdw blurRad="38100" dist="38100" dir="7020000" algn="tl">
                  <a:srgbClr val="000000">
                    <a:alpha val="35000"/>
                  </a:srgbClr>
                </a:outerShdw>
              </a:effectLst>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mph" presetSubtype="2" fill="hold" nodeType="afterEffect">
                                  <p:stCondLst>
                                    <p:cond delay="0"/>
                                  </p:stCondLst>
                                  <p:childTnLst>
                                    <p:animClr clrSpc="rgb">
                                      <p:cBhvr>
                                        <p:cTn id="6" dur="3000" fill="hold"/>
                                        <p:tgtEl>
                                          <p:spTgt spid="5"/>
                                        </p:tgtEl>
                                        <p:attrNameLst>
                                          <p:attrName>stroke.color</p:attrName>
                                        </p:attrNameLst>
                                      </p:cBhvr>
                                      <p:to>
                                        <a:srgbClr val="FFFF66"/>
                                      </p:to>
                                    </p:animClr>
                                    <p:set>
                                      <p:cBhvr>
                                        <p:cTn id="7" dur="3000" fill="hold"/>
                                        <p:tgtEl>
                                          <p:spTgt spid="5"/>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90" name="Picture 6" descr="100_0249"/>
          <p:cNvPicPr>
            <a:picLocks noChangeAspect="1" noChangeArrowheads="1"/>
          </p:cNvPicPr>
          <p:nvPr/>
        </p:nvPicPr>
        <p:blipFill>
          <a:blip r:embed="rId3" cstate="print">
            <a:lum bright="6000"/>
          </a:blip>
          <a:srcRect/>
          <a:stretch>
            <a:fillRect/>
          </a:stretch>
        </p:blipFill>
        <p:spPr bwMode="auto">
          <a:xfrm>
            <a:off x="683569" y="279734"/>
            <a:ext cx="6984776" cy="5237498"/>
          </a:xfrm>
          <a:prstGeom prst="rect">
            <a:avLst/>
          </a:prstGeom>
          <a:ln>
            <a:noFill/>
          </a:ln>
          <a:effectLst>
            <a:softEdge rad="112500"/>
          </a:effectLst>
        </p:spPr>
      </p:pic>
      <p:sp>
        <p:nvSpPr>
          <p:cNvPr id="16388" name="Text Box 4"/>
          <p:cNvSpPr txBox="1">
            <a:spLocks noChangeArrowheads="1"/>
          </p:cNvSpPr>
          <p:nvPr/>
        </p:nvSpPr>
        <p:spPr bwMode="auto">
          <a:xfrm>
            <a:off x="251520" y="5346163"/>
            <a:ext cx="8182116" cy="1569660"/>
          </a:xfrm>
          <a:prstGeom prst="rect">
            <a:avLst/>
          </a:prstGeom>
          <a:noFill/>
          <a:ln w="9525">
            <a:noFill/>
            <a:miter lim="800000"/>
            <a:headEnd/>
            <a:tailEnd/>
          </a:ln>
          <a:effectLst/>
        </p:spPr>
        <p:txBody>
          <a:bodyPr wrap="square">
            <a:spAutoFit/>
          </a:bodyPr>
          <a:lstStyle/>
          <a:p>
            <a:pPr algn="ctr">
              <a:defRPr/>
            </a:pPr>
            <a:r>
              <a:rPr lang="it-IT" sz="3200" b="1" dirty="0" smtClean="0">
                <a:ln w="9525" cmpd="sng">
                  <a:solidFill>
                    <a:srgbClr val="FFFF00"/>
                  </a:solidFill>
                  <a:prstDash val="solid"/>
                </a:ln>
                <a:solidFill>
                  <a:srgbClr val="FF0066"/>
                </a:solidFill>
              </a:rPr>
              <a:t>A </a:t>
            </a:r>
            <a:r>
              <a:rPr lang="it-IT" sz="3200" b="1" dirty="0" err="1" smtClean="0">
                <a:ln w="9525" cmpd="sng">
                  <a:solidFill>
                    <a:srgbClr val="FFFF00"/>
                  </a:solidFill>
                  <a:prstDash val="solid"/>
                </a:ln>
                <a:solidFill>
                  <a:srgbClr val="FF0066"/>
                </a:solidFill>
              </a:rPr>
              <a:t>place</a:t>
            </a:r>
            <a:r>
              <a:rPr lang="it-IT" sz="3200" b="1" dirty="0" smtClean="0">
                <a:ln w="9525" cmpd="sng">
                  <a:solidFill>
                    <a:srgbClr val="FFFF00"/>
                  </a:solidFill>
                  <a:prstDash val="solid"/>
                </a:ln>
                <a:solidFill>
                  <a:srgbClr val="FF0066"/>
                </a:solidFill>
              </a:rPr>
              <a:t> </a:t>
            </a:r>
            <a:r>
              <a:rPr lang="it-IT" sz="3200" b="1" dirty="0" err="1" smtClean="0">
                <a:ln w="9525" cmpd="sng">
                  <a:solidFill>
                    <a:srgbClr val="FFFF00"/>
                  </a:solidFill>
                  <a:prstDash val="solid"/>
                </a:ln>
                <a:solidFill>
                  <a:srgbClr val="FF0066"/>
                </a:solidFill>
              </a:rPr>
              <a:t>where</a:t>
            </a:r>
            <a:r>
              <a:rPr lang="it-IT" sz="3200" b="1" dirty="0" smtClean="0">
                <a:ln w="9525" cmpd="sng">
                  <a:solidFill>
                    <a:srgbClr val="FFFF00"/>
                  </a:solidFill>
                  <a:prstDash val="solid"/>
                </a:ln>
                <a:solidFill>
                  <a:srgbClr val="FF0066"/>
                </a:solidFill>
              </a:rPr>
              <a:t> Chiara Luce </a:t>
            </a:r>
            <a:r>
              <a:rPr lang="it-IT" sz="3200" b="1" dirty="0" err="1" smtClean="0">
                <a:ln w="9525" cmpd="sng">
                  <a:solidFill>
                    <a:srgbClr val="FFFF00"/>
                  </a:solidFill>
                  <a:prstDash val="solid"/>
                </a:ln>
                <a:solidFill>
                  <a:srgbClr val="FF0066"/>
                </a:solidFill>
              </a:rPr>
              <a:t>used</a:t>
            </a:r>
            <a:r>
              <a:rPr lang="it-IT" sz="3200" b="1" dirty="0" smtClean="0">
                <a:ln w="9525" cmpd="sng">
                  <a:solidFill>
                    <a:srgbClr val="FFFF00"/>
                  </a:solidFill>
                  <a:prstDash val="solid"/>
                </a:ln>
                <a:solidFill>
                  <a:srgbClr val="FF0066"/>
                </a:solidFill>
              </a:rPr>
              <a:t> </a:t>
            </a:r>
          </a:p>
          <a:p>
            <a:pPr algn="ctr">
              <a:defRPr/>
            </a:pPr>
            <a:r>
              <a:rPr lang="it-IT" sz="3200" b="1" dirty="0" err="1" smtClean="0">
                <a:ln w="9525" cmpd="sng">
                  <a:solidFill>
                    <a:srgbClr val="FFFF00"/>
                  </a:solidFill>
                  <a:prstDash val="solid"/>
                </a:ln>
                <a:solidFill>
                  <a:srgbClr val="FF0066"/>
                </a:solidFill>
              </a:rPr>
              <a:t>to</a:t>
            </a:r>
            <a:r>
              <a:rPr lang="it-IT" sz="3200" b="1" dirty="0" smtClean="0">
                <a:ln w="9525" cmpd="sng">
                  <a:solidFill>
                    <a:srgbClr val="FFFF00"/>
                  </a:solidFill>
                  <a:prstDash val="solid"/>
                </a:ln>
                <a:solidFill>
                  <a:srgbClr val="FF0066"/>
                </a:solidFill>
              </a:rPr>
              <a:t> </a:t>
            </a:r>
            <a:r>
              <a:rPr lang="it-IT" sz="3200" b="1" dirty="0" err="1" smtClean="0">
                <a:ln w="9525" cmpd="sng">
                  <a:solidFill>
                    <a:srgbClr val="FFFF00"/>
                  </a:solidFill>
                  <a:prstDash val="solid"/>
                </a:ln>
                <a:solidFill>
                  <a:srgbClr val="FF0066"/>
                </a:solidFill>
              </a:rPr>
              <a:t>meet</a:t>
            </a:r>
            <a:r>
              <a:rPr lang="it-IT" sz="3200" b="1" dirty="0" smtClean="0">
                <a:ln w="9525" cmpd="sng">
                  <a:solidFill>
                    <a:srgbClr val="FFFF00"/>
                  </a:solidFill>
                  <a:prstDash val="solid"/>
                </a:ln>
                <a:solidFill>
                  <a:srgbClr val="FF0066"/>
                </a:solidFill>
              </a:rPr>
              <a:t> </a:t>
            </a:r>
            <a:r>
              <a:rPr lang="it-IT" sz="3200" b="1" dirty="0" err="1" smtClean="0">
                <a:ln w="9525" cmpd="sng">
                  <a:solidFill>
                    <a:srgbClr val="FFFF00"/>
                  </a:solidFill>
                  <a:prstDash val="solid"/>
                </a:ln>
                <a:solidFill>
                  <a:srgbClr val="FF0066"/>
                </a:solidFill>
              </a:rPr>
              <a:t>her</a:t>
            </a:r>
            <a:r>
              <a:rPr lang="it-IT" sz="3200" b="1" dirty="0" smtClean="0">
                <a:ln w="9525" cmpd="sng">
                  <a:solidFill>
                    <a:srgbClr val="FFFF00"/>
                  </a:solidFill>
                  <a:prstDash val="solid"/>
                </a:ln>
                <a:solidFill>
                  <a:srgbClr val="FF0066"/>
                </a:solidFill>
              </a:rPr>
              <a:t> </a:t>
            </a:r>
            <a:r>
              <a:rPr lang="it-IT" sz="3200" b="1" dirty="0" err="1" smtClean="0">
                <a:ln w="9525" cmpd="sng">
                  <a:solidFill>
                    <a:srgbClr val="FFFF00"/>
                  </a:solidFill>
                  <a:prstDash val="solid"/>
                </a:ln>
                <a:solidFill>
                  <a:srgbClr val="FF0066"/>
                </a:solidFill>
              </a:rPr>
              <a:t>friends</a:t>
            </a:r>
            <a:r>
              <a:rPr lang="it-IT" sz="3200" b="1" dirty="0" smtClean="0">
                <a:ln w="12700" cmpd="sng">
                  <a:solidFill>
                    <a:srgbClr val="FFFF00"/>
                  </a:solidFill>
                  <a:prstDash val="solid"/>
                </a:ln>
                <a:solidFill>
                  <a:srgbClr val="FF0066"/>
                </a:solidFill>
                <a:latin typeface="Arial Black" pitchFamily="34" charset="0"/>
              </a:rPr>
              <a:t>: </a:t>
            </a:r>
          </a:p>
          <a:p>
            <a:pPr algn="ctr">
              <a:defRPr/>
            </a:pPr>
            <a:r>
              <a:rPr lang="it-IT" sz="3200" b="1" dirty="0" err="1" smtClean="0">
                <a:ln w="12700" cmpd="sng">
                  <a:solidFill>
                    <a:srgbClr val="FFFF00"/>
                  </a:solidFill>
                  <a:prstDash val="solid"/>
                </a:ln>
                <a:solidFill>
                  <a:srgbClr val="FF0066"/>
                </a:solidFill>
                <a:latin typeface="Arial Black" pitchFamily="34" charset="0"/>
                <a:cs typeface="Arabic Typesetting" pitchFamily="66" charset="-78"/>
              </a:rPr>
              <a:t>now</a:t>
            </a:r>
            <a:r>
              <a:rPr lang="it-IT" sz="3200" b="1" dirty="0" smtClean="0">
                <a:ln w="12700" cmpd="sng">
                  <a:solidFill>
                    <a:srgbClr val="FFFF00"/>
                  </a:solidFill>
                  <a:prstDash val="solid"/>
                </a:ln>
                <a:solidFill>
                  <a:srgbClr val="FF0066"/>
                </a:solidFill>
                <a:latin typeface="Arial Black" pitchFamily="34" charset="0"/>
                <a:cs typeface="Arabic Typesetting" pitchFamily="66" charset="-78"/>
              </a:rPr>
              <a:t> “target” </a:t>
            </a:r>
            <a:r>
              <a:rPr lang="it-IT" sz="3200" b="1" dirty="0" err="1" smtClean="0">
                <a:ln w="12700" cmpd="sng">
                  <a:solidFill>
                    <a:srgbClr val="FFFF00"/>
                  </a:solidFill>
                  <a:prstDash val="solid"/>
                </a:ln>
                <a:solidFill>
                  <a:srgbClr val="FF0066"/>
                </a:solidFill>
                <a:latin typeface="Arial Black" pitchFamily="34" charset="0"/>
                <a:cs typeface="Arabic Typesetting" pitchFamily="66" charset="-78"/>
              </a:rPr>
              <a:t>of</a:t>
            </a:r>
            <a:r>
              <a:rPr lang="it-IT" sz="3200" b="1" dirty="0" smtClean="0">
                <a:ln w="12700" cmpd="sng">
                  <a:solidFill>
                    <a:srgbClr val="FFFF00"/>
                  </a:solidFill>
                  <a:prstDash val="solid"/>
                </a:ln>
                <a:solidFill>
                  <a:srgbClr val="FF0066"/>
                </a:solidFill>
                <a:latin typeface="Arial Black" pitchFamily="34" charset="0"/>
                <a:cs typeface="Arabic Typesetting" pitchFamily="66" charset="-78"/>
              </a:rPr>
              <a:t> </a:t>
            </a:r>
            <a:r>
              <a:rPr lang="it-IT" sz="3200" b="1" dirty="0" err="1" smtClean="0">
                <a:ln w="12700" cmpd="sng">
                  <a:solidFill>
                    <a:srgbClr val="FFFF00"/>
                  </a:solidFill>
                  <a:prstDash val="solid"/>
                </a:ln>
                <a:solidFill>
                  <a:srgbClr val="FF0066"/>
                </a:solidFill>
                <a:latin typeface="Arial Black" pitchFamily="34" charset="0"/>
                <a:cs typeface="Arabic Typesetting" pitchFamily="66" charset="-78"/>
              </a:rPr>
              <a:t>many</a:t>
            </a:r>
            <a:r>
              <a:rPr lang="it-IT" sz="3200" b="1" dirty="0" smtClean="0">
                <a:ln w="12700" cmpd="sng">
                  <a:solidFill>
                    <a:srgbClr val="FFFF00"/>
                  </a:solidFill>
                  <a:prstDash val="solid"/>
                </a:ln>
                <a:solidFill>
                  <a:srgbClr val="FF0066"/>
                </a:solidFill>
                <a:latin typeface="Arial Black" pitchFamily="34" charset="0"/>
                <a:cs typeface="Arabic Typesetting" pitchFamily="66" charset="-78"/>
              </a:rPr>
              <a:t> </a:t>
            </a:r>
            <a:r>
              <a:rPr lang="it-IT" sz="3200" b="1" dirty="0" err="1" smtClean="0">
                <a:ln w="12700" cmpd="sng">
                  <a:solidFill>
                    <a:srgbClr val="FFFF00"/>
                  </a:solidFill>
                  <a:prstDash val="solid"/>
                </a:ln>
                <a:solidFill>
                  <a:srgbClr val="FF0066"/>
                </a:solidFill>
                <a:latin typeface="Arial Black" pitchFamily="34" charset="0"/>
                <a:cs typeface="Arabic Typesetting" pitchFamily="66" charset="-78"/>
              </a:rPr>
              <a:t>visitors</a:t>
            </a:r>
            <a:endParaRPr lang="it-IT" sz="3200" b="1" dirty="0" smtClean="0">
              <a:ln w="12700" cmpd="sng">
                <a:solidFill>
                  <a:srgbClr val="FFFF00"/>
                </a:solidFill>
                <a:prstDash val="solid"/>
              </a:ln>
              <a:solidFill>
                <a:srgbClr val="FF0066"/>
              </a:solidFill>
              <a:latin typeface="Arial Black" pitchFamily="34" charset="0"/>
              <a:cs typeface="Arabic Typesetting" pitchFamily="66" charset="-78"/>
            </a:endParaRPr>
          </a:p>
        </p:txBody>
      </p:sp>
      <p:pic>
        <p:nvPicPr>
          <p:cNvPr id="5" name="Immagine 4" descr="Italy flag_map.gif"/>
          <p:cNvPicPr>
            <a:picLocks noChangeAspect="1"/>
          </p:cNvPicPr>
          <p:nvPr/>
        </p:nvPicPr>
        <p:blipFill>
          <a:blip r:embed="rId4" cstate="print"/>
          <a:stretch>
            <a:fillRect/>
          </a:stretch>
        </p:blipFill>
        <p:spPr>
          <a:xfrm>
            <a:off x="8028384" y="3933056"/>
            <a:ext cx="820151" cy="1000863"/>
          </a:xfrm>
          <a:prstGeom prst="rect">
            <a:avLst/>
          </a:prstGeom>
          <a:effectLst>
            <a:glow rad="101600">
              <a:schemeClr val="accent1">
                <a:satMod val="175000"/>
                <a:alpha val="40000"/>
              </a:schemeClr>
            </a:glow>
          </a:effectLst>
        </p:spPr>
      </p:pic>
      <p:sp>
        <p:nvSpPr>
          <p:cNvPr id="6" name="WordArt 5"/>
          <p:cNvSpPr>
            <a:spLocks noChangeArrowheads="1" noChangeShapeType="1" noTextEdit="1"/>
          </p:cNvSpPr>
          <p:nvPr/>
        </p:nvSpPr>
        <p:spPr bwMode="auto">
          <a:xfrm rot="20807662">
            <a:off x="5950866" y="1220468"/>
            <a:ext cx="2952750" cy="874712"/>
          </a:xfrm>
          <a:prstGeom prst="rect">
            <a:avLst/>
          </a:prstGeom>
        </p:spPr>
        <p:txBody>
          <a:bodyPr wrap="none" fromWordArt="1">
            <a:prstTxWarp prst="textWave1">
              <a:avLst>
                <a:gd name="adj1" fmla="val 13005"/>
                <a:gd name="adj2" fmla="val 0"/>
              </a:avLst>
            </a:prstTxWarp>
          </a:bodyPr>
          <a:lstStyle/>
          <a:p>
            <a:pPr algn="ctr"/>
            <a:r>
              <a:rPr lang="it-IT" sz="3600" kern="10" dirty="0">
                <a:ln w="19050">
                  <a:solidFill>
                    <a:schemeClr val="bg1"/>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780000" scaled="1"/>
                </a:gradFill>
                <a:effectLst>
                  <a:outerShdw dist="35921" dir="2700000" sy="50000" kx="2115830" algn="bl" rotWithShape="0">
                    <a:srgbClr val="C0C0C0">
                      <a:alpha val="79999"/>
                    </a:srgbClr>
                  </a:outerShdw>
                </a:effectLst>
                <a:latin typeface="Arial Black"/>
              </a:rPr>
              <a:t>Sassello</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magine 7" descr="sassello 8 maggio 2011 coreogr.jpg"/>
          <p:cNvPicPr>
            <a:picLocks noChangeAspect="1"/>
          </p:cNvPicPr>
          <p:nvPr/>
        </p:nvPicPr>
        <p:blipFill>
          <a:blip r:embed="rId3" cstate="print">
            <a:lum bright="6000"/>
          </a:blip>
          <a:stretch>
            <a:fillRect/>
          </a:stretch>
        </p:blipFill>
        <p:spPr>
          <a:xfrm>
            <a:off x="971600" y="404664"/>
            <a:ext cx="6912767" cy="4590508"/>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6147" name="WordArt 3"/>
          <p:cNvSpPr>
            <a:spLocks noChangeArrowheads="1" noChangeShapeType="1" noTextEdit="1"/>
          </p:cNvSpPr>
          <p:nvPr/>
        </p:nvSpPr>
        <p:spPr bwMode="auto">
          <a:xfrm rot="20807662">
            <a:off x="6094881" y="4330772"/>
            <a:ext cx="2952750" cy="874713"/>
          </a:xfrm>
          <a:prstGeom prst="rect">
            <a:avLst/>
          </a:prstGeom>
        </p:spPr>
        <p:txBody>
          <a:bodyPr wrap="none" fromWordArt="1">
            <a:prstTxWarp prst="textWave1">
              <a:avLst>
                <a:gd name="adj1" fmla="val 13005"/>
                <a:gd name="adj2" fmla="val 0"/>
              </a:avLst>
            </a:prstTxWarp>
          </a:bodyPr>
          <a:lstStyle/>
          <a:p>
            <a:pPr algn="ctr"/>
            <a:r>
              <a:rPr lang="it-IT" sz="3600" kern="10" dirty="0">
                <a:ln w="19050">
                  <a:solidFill>
                    <a:srgbClr val="3333FF"/>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780000" scaled="1"/>
                </a:gradFill>
                <a:effectLst>
                  <a:outerShdw dist="35921" dir="2700000" sy="50000" kx="2115830" algn="bl" rotWithShape="0">
                    <a:srgbClr val="C0C0C0">
                      <a:alpha val="79999"/>
                    </a:srgbClr>
                  </a:outerShdw>
                </a:effectLst>
                <a:latin typeface="Arial Black"/>
              </a:rPr>
              <a:t>Sassello</a:t>
            </a:r>
          </a:p>
        </p:txBody>
      </p:sp>
      <p:sp>
        <p:nvSpPr>
          <p:cNvPr id="16388" name="Text Box 4"/>
          <p:cNvSpPr txBox="1">
            <a:spLocks noChangeArrowheads="1"/>
          </p:cNvSpPr>
          <p:nvPr/>
        </p:nvSpPr>
        <p:spPr bwMode="auto">
          <a:xfrm>
            <a:off x="346106" y="5817458"/>
            <a:ext cx="8352928" cy="707886"/>
          </a:xfrm>
          <a:prstGeom prst="rect">
            <a:avLst/>
          </a:prstGeom>
          <a:noFill/>
          <a:ln w="9525">
            <a:noFill/>
            <a:miter lim="800000"/>
            <a:headEnd/>
            <a:tailEnd/>
          </a:ln>
          <a:effectLst/>
        </p:spPr>
        <p:txBody>
          <a:bodyPr wrap="square">
            <a:spAutoFit/>
          </a:bodyPr>
          <a:lstStyle/>
          <a:p>
            <a:r>
              <a:rPr lang="en-GB" sz="4000" dirty="0" smtClean="0">
                <a:ln w="3175">
                  <a:solidFill>
                    <a:srgbClr val="FFFF0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tileRect r="-100000" b="-100000"/>
                </a:gradFill>
              </a:rPr>
              <a:t>Conclusion of the World Unity Week</a:t>
            </a:r>
            <a:endParaRPr lang="it-IT" sz="4000" dirty="0" smtClean="0">
              <a:ln w="3175">
                <a:solidFill>
                  <a:srgbClr val="FFFF0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circle">
                  <a:fillToRect l="100000" t="100000"/>
                </a:path>
                <a:tileRect r="-100000" b="-100000"/>
              </a:gradFill>
            </a:endParaRPr>
          </a:p>
        </p:txBody>
      </p:sp>
      <p:sp>
        <p:nvSpPr>
          <p:cNvPr id="6" name="Text Box 4"/>
          <p:cNvSpPr txBox="1">
            <a:spLocks noChangeArrowheads="1"/>
          </p:cNvSpPr>
          <p:nvPr/>
        </p:nvSpPr>
        <p:spPr bwMode="auto">
          <a:xfrm>
            <a:off x="4572000" y="116632"/>
            <a:ext cx="2677756" cy="584775"/>
          </a:xfrm>
          <a:prstGeom prst="rect">
            <a:avLst/>
          </a:prstGeom>
          <a:gradFill flip="none" rotWithShape="1">
            <a:gsLst>
              <a:gs pos="0">
                <a:srgbClr val="33CC33">
                  <a:tint val="66000"/>
                  <a:satMod val="160000"/>
                </a:srgbClr>
              </a:gs>
              <a:gs pos="50000">
                <a:srgbClr val="33CC33">
                  <a:tint val="44500"/>
                  <a:satMod val="160000"/>
                </a:srgbClr>
              </a:gs>
              <a:gs pos="100000">
                <a:srgbClr val="33CC33">
                  <a:tint val="23500"/>
                  <a:satMod val="160000"/>
                </a:srgbClr>
              </a:gs>
            </a:gsLst>
            <a:path path="circle">
              <a:fillToRect l="50000" t="50000" r="50000" b="50000"/>
            </a:path>
            <a:tileRect/>
          </a:gradFill>
          <a:ln w="9525">
            <a:noFill/>
            <a:miter lim="800000"/>
            <a:headEnd/>
            <a:tailEnd/>
          </a:ln>
          <a:effectLst>
            <a:softEdge rad="127000"/>
          </a:effectLst>
        </p:spPr>
        <p:txBody>
          <a:bodyPr wrap="square">
            <a:spAutoFit/>
          </a:bodyPr>
          <a:lstStyle/>
          <a:p>
            <a:pPr algn="ctr">
              <a:defRPr/>
            </a:pPr>
            <a:r>
              <a:rPr lang="it-IT" sz="3200" b="1" dirty="0" smtClean="0">
                <a:ln w="3175" cmpd="sng">
                  <a:solidFill>
                    <a:srgbClr val="003399"/>
                  </a:solidFill>
                  <a:prstDash val="solid"/>
                </a:ln>
                <a:gradFill>
                  <a:gsLst>
                    <a:gs pos="0">
                      <a:srgbClr val="A603AB"/>
                    </a:gs>
                    <a:gs pos="12000">
                      <a:srgbClr val="E81766"/>
                    </a:gs>
                    <a:gs pos="27000">
                      <a:srgbClr val="EE3F17"/>
                    </a:gs>
                    <a:gs pos="48000">
                      <a:srgbClr val="FFFF00"/>
                    </a:gs>
                    <a:gs pos="64999">
                      <a:srgbClr val="1A8D48"/>
                    </a:gs>
                    <a:gs pos="78999">
                      <a:srgbClr val="0819FB"/>
                    </a:gs>
                    <a:gs pos="100000">
                      <a:srgbClr val="A603AB"/>
                    </a:gs>
                  </a:gsLst>
                  <a:lin ang="780000" scaled="1"/>
                </a:gradFill>
                <a:effectLst/>
              </a:rPr>
              <a:t>May 8, </a:t>
            </a:r>
            <a:r>
              <a:rPr lang="it-IT" sz="3200" b="1" dirty="0">
                <a:ln w="3175" cmpd="sng">
                  <a:solidFill>
                    <a:srgbClr val="003399"/>
                  </a:solidFill>
                  <a:prstDash val="solid"/>
                </a:ln>
                <a:gradFill>
                  <a:gsLst>
                    <a:gs pos="0">
                      <a:srgbClr val="A603AB"/>
                    </a:gs>
                    <a:gs pos="12000">
                      <a:srgbClr val="E81766"/>
                    </a:gs>
                    <a:gs pos="27000">
                      <a:srgbClr val="EE3F17"/>
                    </a:gs>
                    <a:gs pos="48000">
                      <a:srgbClr val="FFFF00"/>
                    </a:gs>
                    <a:gs pos="64999">
                      <a:srgbClr val="1A8D48"/>
                    </a:gs>
                    <a:gs pos="78999">
                      <a:srgbClr val="0819FB"/>
                    </a:gs>
                    <a:gs pos="100000">
                      <a:srgbClr val="A603AB"/>
                    </a:gs>
                  </a:gsLst>
                  <a:lin ang="780000" scaled="1"/>
                </a:gradFill>
                <a:effectLst/>
              </a:rPr>
              <a:t>2011</a:t>
            </a:r>
          </a:p>
        </p:txBody>
      </p:sp>
      <p:pic>
        <p:nvPicPr>
          <p:cNvPr id="7" name="Immagine 6" descr="Italy flag_map.gif"/>
          <p:cNvPicPr>
            <a:picLocks noChangeAspect="1"/>
          </p:cNvPicPr>
          <p:nvPr/>
        </p:nvPicPr>
        <p:blipFill>
          <a:blip r:embed="rId4" cstate="print"/>
          <a:stretch>
            <a:fillRect/>
          </a:stretch>
        </p:blipFill>
        <p:spPr>
          <a:xfrm>
            <a:off x="8028384" y="540136"/>
            <a:ext cx="715079" cy="872640"/>
          </a:xfrm>
          <a:prstGeom prst="rect">
            <a:avLst/>
          </a:prstGeom>
          <a:effectLst>
            <a:glow rad="101600">
              <a:schemeClr val="accent1">
                <a:satMod val="175000"/>
                <a:alpha val="40000"/>
              </a:schemeClr>
            </a:glow>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magine 6" descr="5.6.2011 b.jpg"/>
          <p:cNvPicPr>
            <a:picLocks noChangeAspect="1"/>
          </p:cNvPicPr>
          <p:nvPr/>
        </p:nvPicPr>
        <p:blipFill>
          <a:blip r:embed="rId3" cstate="print">
            <a:lum bright="7000"/>
          </a:blip>
          <a:srcRect l="19288" r="19288" b="10101"/>
          <a:stretch>
            <a:fillRect/>
          </a:stretch>
        </p:blipFill>
        <p:spPr>
          <a:xfrm>
            <a:off x="5220072" y="202710"/>
            <a:ext cx="3398366" cy="3730346"/>
          </a:xfrm>
          <a:prstGeom prst="rect">
            <a:avLst/>
          </a:prstGeom>
          <a:ln>
            <a:noFill/>
          </a:ln>
          <a:effectLst>
            <a:softEdge rad="112500"/>
          </a:effectLst>
        </p:spPr>
      </p:pic>
      <p:pic>
        <p:nvPicPr>
          <p:cNvPr id="9" name="Immagine 8" descr="gruppo Rimini IMG_1451.JPG"/>
          <p:cNvPicPr>
            <a:picLocks noChangeAspect="1"/>
          </p:cNvPicPr>
          <p:nvPr/>
        </p:nvPicPr>
        <p:blipFill>
          <a:blip r:embed="rId4" cstate="print">
            <a:lum bright="7000"/>
          </a:blip>
          <a:srcRect t="2751" r="4326" b="21650"/>
          <a:stretch>
            <a:fillRect/>
          </a:stretch>
        </p:blipFill>
        <p:spPr>
          <a:xfrm>
            <a:off x="611560" y="144016"/>
            <a:ext cx="3302589" cy="3743712"/>
          </a:xfrm>
          <a:prstGeom prst="rect">
            <a:avLst/>
          </a:prstGeom>
          <a:ln>
            <a:noFill/>
          </a:ln>
          <a:effectLst>
            <a:softEdge rad="112500"/>
          </a:effectLst>
        </p:spPr>
      </p:pic>
      <p:pic>
        <p:nvPicPr>
          <p:cNvPr id="8" name="Immagine 7" descr="DSCN3498[1].JPG"/>
          <p:cNvPicPr>
            <a:picLocks noChangeAspect="1"/>
          </p:cNvPicPr>
          <p:nvPr/>
        </p:nvPicPr>
        <p:blipFill>
          <a:blip r:embed="rId5" cstate="print">
            <a:lum bright="7000"/>
          </a:blip>
          <a:srcRect r="7180"/>
          <a:stretch>
            <a:fillRect/>
          </a:stretch>
        </p:blipFill>
        <p:spPr>
          <a:xfrm>
            <a:off x="5364088" y="3981201"/>
            <a:ext cx="3382082" cy="2732783"/>
          </a:xfrm>
          <a:prstGeom prst="rect">
            <a:avLst/>
          </a:prstGeom>
          <a:ln>
            <a:noFill/>
          </a:ln>
          <a:effectLst>
            <a:softEdge rad="112500"/>
          </a:effectLst>
        </p:spPr>
      </p:pic>
      <p:pic>
        <p:nvPicPr>
          <p:cNvPr id="10" name="Immagine 9" descr="gruppo polacco IMG_4171.JPG"/>
          <p:cNvPicPr>
            <a:picLocks noChangeAspect="1"/>
          </p:cNvPicPr>
          <p:nvPr/>
        </p:nvPicPr>
        <p:blipFill>
          <a:blip r:embed="rId6" cstate="print">
            <a:lum bright="7000"/>
          </a:blip>
          <a:stretch>
            <a:fillRect/>
          </a:stretch>
        </p:blipFill>
        <p:spPr>
          <a:xfrm>
            <a:off x="395536" y="3861048"/>
            <a:ext cx="3803915" cy="2852936"/>
          </a:xfrm>
          <a:prstGeom prst="rect">
            <a:avLst/>
          </a:prstGeom>
          <a:ln>
            <a:noFill/>
          </a:ln>
          <a:effectLst>
            <a:softEdge rad="112500"/>
          </a:effectLst>
        </p:spPr>
      </p:pic>
      <p:sp>
        <p:nvSpPr>
          <p:cNvPr id="11" name="WordArt 2"/>
          <p:cNvSpPr>
            <a:spLocks noChangeArrowheads="1" noChangeShapeType="1" noTextEdit="1"/>
          </p:cNvSpPr>
          <p:nvPr/>
        </p:nvSpPr>
        <p:spPr bwMode="auto">
          <a:xfrm rot="21265364">
            <a:off x="3447765" y="192067"/>
            <a:ext cx="4336703" cy="785233"/>
          </a:xfrm>
          <a:prstGeom prst="rect">
            <a:avLst/>
          </a:prstGeom>
        </p:spPr>
        <p:txBody>
          <a:bodyPr wrap="none" fromWordArt="1">
            <a:prstTxWarp prst="textWave1">
              <a:avLst>
                <a:gd name="adj1" fmla="val 13005"/>
                <a:gd name="adj2" fmla="val -1957"/>
              </a:avLst>
            </a:prstTxWarp>
          </a:bodyPr>
          <a:lstStyle/>
          <a:p>
            <a:pPr algn="ctr"/>
            <a:r>
              <a:rPr lang="it-IT" sz="4400" b="1" i="1" kern="10" dirty="0" err="1" smtClean="0">
                <a:ln w="3175">
                  <a:noFill/>
                  <a:prstDash val="solid"/>
                  <a:miter lim="800000"/>
                </a:ln>
                <a:solidFill>
                  <a:srgbClr val="FFFF00"/>
                </a:solidFill>
                <a:effectLst>
                  <a:glow rad="101600">
                    <a:srgbClr val="33CC33">
                      <a:alpha val="40000"/>
                    </a:srgbClr>
                  </a:glow>
                  <a:outerShdw blurRad="25500" dist="23000" dir="7020000" algn="tl">
                    <a:srgbClr val="000000">
                      <a:alpha val="50000"/>
                    </a:srgbClr>
                  </a:outerShdw>
                </a:effectLst>
                <a:latin typeface="+mn-lt"/>
              </a:rPr>
              <a:t>Visits</a:t>
            </a:r>
            <a:r>
              <a:rPr lang="it-IT" sz="4400" b="1" i="1" kern="10" dirty="0" smtClean="0">
                <a:ln w="3175">
                  <a:noFill/>
                  <a:prstDash val="solid"/>
                  <a:miter lim="800000"/>
                </a:ln>
                <a:solidFill>
                  <a:srgbClr val="FFFF00"/>
                </a:solidFill>
                <a:effectLst>
                  <a:glow rad="101600">
                    <a:srgbClr val="33CC33">
                      <a:alpha val="40000"/>
                    </a:srgbClr>
                  </a:glow>
                  <a:outerShdw blurRad="25500" dist="23000" dir="7020000" algn="tl">
                    <a:srgbClr val="000000">
                      <a:alpha val="50000"/>
                    </a:srgbClr>
                  </a:outerShdw>
                </a:effectLst>
                <a:latin typeface="+mn-lt"/>
              </a:rPr>
              <a:t> </a:t>
            </a:r>
            <a:r>
              <a:rPr lang="it-IT" sz="4400" b="1" i="1" kern="10" dirty="0" err="1" smtClean="0">
                <a:ln w="3175">
                  <a:noFill/>
                  <a:prstDash val="solid"/>
                  <a:miter lim="800000"/>
                </a:ln>
                <a:solidFill>
                  <a:srgbClr val="FFFF00"/>
                </a:solidFill>
                <a:effectLst>
                  <a:glow rad="101600">
                    <a:srgbClr val="33CC33">
                      <a:alpha val="40000"/>
                    </a:srgbClr>
                  </a:glow>
                  <a:outerShdw blurRad="25500" dist="23000" dir="7020000" algn="tl">
                    <a:srgbClr val="000000">
                      <a:alpha val="50000"/>
                    </a:srgbClr>
                  </a:outerShdw>
                </a:effectLst>
                <a:latin typeface="+mn-lt"/>
              </a:rPr>
              <a:t>to</a:t>
            </a:r>
            <a:r>
              <a:rPr lang="it-IT" sz="4400" b="1" i="1" kern="10" dirty="0" smtClean="0">
                <a:ln w="3175">
                  <a:noFill/>
                  <a:prstDash val="solid"/>
                  <a:miter lim="800000"/>
                </a:ln>
                <a:solidFill>
                  <a:srgbClr val="FFFF00"/>
                </a:solidFill>
                <a:effectLst>
                  <a:glow rad="101600">
                    <a:srgbClr val="33CC33">
                      <a:alpha val="40000"/>
                    </a:srgbClr>
                  </a:glow>
                  <a:outerShdw blurRad="25500" dist="23000" dir="7020000" algn="tl">
                    <a:srgbClr val="000000">
                      <a:alpha val="50000"/>
                    </a:srgbClr>
                  </a:outerShdw>
                </a:effectLst>
                <a:latin typeface="+mn-lt"/>
              </a:rPr>
              <a:t> the </a:t>
            </a:r>
            <a:r>
              <a:rPr lang="it-IT" sz="4400" b="1" i="1" kern="10" dirty="0" err="1" smtClean="0">
                <a:ln w="3175">
                  <a:noFill/>
                  <a:prstDash val="solid"/>
                  <a:miter lim="800000"/>
                </a:ln>
                <a:solidFill>
                  <a:srgbClr val="FFFF00"/>
                </a:solidFill>
                <a:effectLst>
                  <a:glow rad="101600">
                    <a:srgbClr val="33CC33">
                      <a:alpha val="40000"/>
                    </a:srgbClr>
                  </a:glow>
                  <a:outerShdw blurRad="25500" dist="23000" dir="7020000" algn="tl">
                    <a:srgbClr val="000000">
                      <a:alpha val="50000"/>
                    </a:srgbClr>
                  </a:outerShdw>
                </a:effectLst>
                <a:latin typeface="+mn-lt"/>
              </a:rPr>
              <a:t>cemitery</a:t>
            </a:r>
            <a:endParaRPr lang="it-IT" sz="4400" b="1" i="1" kern="10" dirty="0">
              <a:ln w="3175">
                <a:noFill/>
                <a:prstDash val="solid"/>
                <a:miter lim="800000"/>
              </a:ln>
              <a:solidFill>
                <a:srgbClr val="FFFF00"/>
              </a:solidFill>
              <a:effectLst>
                <a:glow rad="101600">
                  <a:srgbClr val="33CC33">
                    <a:alpha val="40000"/>
                  </a:srgbClr>
                </a:glow>
                <a:outerShdw blurRad="25500" dist="23000" dir="7020000" algn="tl">
                  <a:srgbClr val="000000">
                    <a:alpha val="50000"/>
                  </a:srgbClr>
                </a:outerShdw>
              </a:effectLst>
              <a:latin typeface="+mn-lt"/>
            </a:endParaRPr>
          </a:p>
        </p:txBody>
      </p:sp>
      <p:sp>
        <p:nvSpPr>
          <p:cNvPr id="12" name="WordArt 5"/>
          <p:cNvSpPr>
            <a:spLocks noChangeArrowheads="1" noChangeShapeType="1" noTextEdit="1"/>
          </p:cNvSpPr>
          <p:nvPr/>
        </p:nvSpPr>
        <p:spPr bwMode="auto">
          <a:xfrm rot="20257351">
            <a:off x="3319930" y="3537455"/>
            <a:ext cx="2595586" cy="588702"/>
          </a:xfrm>
          <a:prstGeom prst="rect">
            <a:avLst/>
          </a:prstGeom>
        </p:spPr>
        <p:txBody>
          <a:bodyPr wrap="none" fromWordArt="1">
            <a:prstTxWarp prst="textWave1">
              <a:avLst>
                <a:gd name="adj1" fmla="val 13005"/>
                <a:gd name="adj2" fmla="val 0"/>
              </a:avLst>
            </a:prstTxWarp>
          </a:bodyPr>
          <a:lstStyle/>
          <a:p>
            <a:pPr algn="ctr"/>
            <a:r>
              <a:rPr lang="it-IT" sz="3600" i="1" kern="10" dirty="0">
                <a:ln w="19050">
                  <a:solidFill>
                    <a:srgbClr val="FFFF00"/>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780000" scaled="1"/>
                </a:gradFill>
                <a:effectLst>
                  <a:outerShdw dist="35921" dir="2700000" sy="50000" kx="2115830" algn="bl" rotWithShape="0">
                    <a:srgbClr val="C0C0C0">
                      <a:alpha val="79999"/>
                    </a:srgbClr>
                  </a:outerShdw>
                </a:effectLst>
                <a:latin typeface="Arial Black"/>
              </a:rPr>
              <a:t>Sassello</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descr="giovani a termoli.jpg"/>
          <p:cNvPicPr>
            <a:picLocks noChangeAspect="1"/>
          </p:cNvPicPr>
          <p:nvPr/>
        </p:nvPicPr>
        <p:blipFill>
          <a:blip r:embed="rId3" cstate="print">
            <a:lum bright="9000"/>
          </a:blip>
          <a:srcRect t="9088"/>
          <a:stretch>
            <a:fillRect/>
          </a:stretch>
        </p:blipFill>
        <p:spPr>
          <a:xfrm>
            <a:off x="825002" y="1844824"/>
            <a:ext cx="7214006" cy="4752528"/>
          </a:xfrm>
          <a:prstGeom prst="rect">
            <a:avLst/>
          </a:prstGeom>
          <a:ln>
            <a:noFill/>
          </a:ln>
          <a:effectLst>
            <a:softEdge rad="112500"/>
          </a:effectLst>
        </p:spPr>
      </p:pic>
      <p:sp>
        <p:nvSpPr>
          <p:cNvPr id="7" name="CasellaDiTesto 6"/>
          <p:cNvSpPr txBox="1"/>
          <p:nvPr/>
        </p:nvSpPr>
        <p:spPr>
          <a:xfrm>
            <a:off x="611560" y="260648"/>
            <a:ext cx="6840760" cy="1384995"/>
          </a:xfrm>
          <a:prstGeom prst="rect">
            <a:avLst/>
          </a:prstGeom>
          <a:noFill/>
        </p:spPr>
        <p:txBody>
          <a:bodyPr wrap="square" rtlCol="0">
            <a:spAutoFit/>
          </a:bodyPr>
          <a:lstStyle/>
          <a:p>
            <a:r>
              <a:rPr lang="it-IT" sz="2800" b="1" dirty="0" smtClean="0">
                <a:ln w="12700">
                  <a:solidFill>
                    <a:srgbClr val="FFFF0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10800000" scaled="1"/>
                  <a:tileRect/>
                </a:gradFill>
              </a:rPr>
              <a:t>In </a:t>
            </a:r>
            <a:r>
              <a:rPr lang="it-IT" sz="2800" b="1" dirty="0" err="1" smtClean="0">
                <a:ln w="12700">
                  <a:solidFill>
                    <a:srgbClr val="FFFF0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10800000" scaled="1"/>
                  <a:tileRect/>
                </a:gradFill>
              </a:rPr>
              <a:t>many</a:t>
            </a:r>
            <a:r>
              <a:rPr lang="it-IT" sz="2800" b="1" dirty="0" smtClean="0">
                <a:ln w="12700">
                  <a:solidFill>
                    <a:srgbClr val="FFFF0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10800000" scaled="1"/>
                  <a:tileRect/>
                </a:gradFill>
              </a:rPr>
              <a:t> </a:t>
            </a:r>
            <a:r>
              <a:rPr lang="it-IT" sz="2800" b="1" dirty="0" err="1" smtClean="0">
                <a:ln w="12700">
                  <a:solidFill>
                    <a:srgbClr val="FFFF0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10800000" scaled="1"/>
                  <a:tileRect/>
                </a:gradFill>
              </a:rPr>
              <a:t>different</a:t>
            </a:r>
            <a:r>
              <a:rPr lang="it-IT" sz="2800" b="1" dirty="0" smtClean="0">
                <a:ln w="12700">
                  <a:solidFill>
                    <a:srgbClr val="FFFF0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10800000" scaled="1"/>
                  <a:tileRect/>
                </a:gradFill>
              </a:rPr>
              <a:t> </a:t>
            </a:r>
            <a:r>
              <a:rPr lang="it-IT" sz="2800" b="1" dirty="0" err="1" smtClean="0">
                <a:ln w="12700">
                  <a:solidFill>
                    <a:srgbClr val="FFFF0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10800000" scaled="1"/>
                  <a:tileRect/>
                </a:gradFill>
              </a:rPr>
              <a:t>places</a:t>
            </a:r>
            <a:r>
              <a:rPr lang="it-IT" sz="2800" b="1" dirty="0" smtClean="0">
                <a:ln w="12700">
                  <a:solidFill>
                    <a:srgbClr val="FFFF0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10800000" scaled="1"/>
                  <a:tileRect/>
                </a:gradFill>
              </a:rPr>
              <a:t> Chiara Luce </a:t>
            </a:r>
            <a:r>
              <a:rPr lang="it-IT" sz="2800" b="1" dirty="0" err="1" smtClean="0">
                <a:ln w="12700">
                  <a:solidFill>
                    <a:srgbClr val="FFFF0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10800000" scaled="1"/>
                  <a:tileRect/>
                </a:gradFill>
              </a:rPr>
              <a:t>was</a:t>
            </a:r>
            <a:r>
              <a:rPr lang="it-IT" sz="2800" b="1" dirty="0" smtClean="0">
                <a:ln w="12700">
                  <a:solidFill>
                    <a:srgbClr val="FFFF0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10800000" scaled="1"/>
                  <a:tileRect/>
                </a:gradFill>
              </a:rPr>
              <a:t> a “</a:t>
            </a:r>
            <a:r>
              <a:rPr lang="it-IT" sz="2800" b="1" dirty="0" err="1" smtClean="0">
                <a:ln w="12700">
                  <a:solidFill>
                    <a:srgbClr val="FFFF0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10800000" scaled="1"/>
                  <a:tileRect/>
                </a:gradFill>
              </a:rPr>
              <a:t>companion</a:t>
            </a:r>
            <a:r>
              <a:rPr lang="it-IT" sz="2800" b="1" dirty="0" smtClean="0">
                <a:ln w="12700">
                  <a:solidFill>
                    <a:srgbClr val="FFFF0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10800000" scaled="1"/>
                  <a:tileRect/>
                </a:gradFill>
              </a:rPr>
              <a:t>” in </a:t>
            </a:r>
            <a:r>
              <a:rPr lang="it-IT" sz="2800" b="1" dirty="0" err="1" smtClean="0">
                <a:ln w="12700">
                  <a:solidFill>
                    <a:srgbClr val="FFFF0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10800000" scaled="1"/>
                  <a:tileRect/>
                </a:gradFill>
              </a:rPr>
              <a:t>preparation</a:t>
            </a:r>
            <a:r>
              <a:rPr lang="it-IT" sz="2800" b="1" dirty="0" smtClean="0">
                <a:ln w="12700">
                  <a:solidFill>
                    <a:srgbClr val="FFFF0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10800000" scaled="1"/>
                  <a:tileRect/>
                </a:gradFill>
              </a:rPr>
              <a:t> </a:t>
            </a:r>
            <a:r>
              <a:rPr lang="it-IT" sz="2800" b="1" dirty="0" err="1" smtClean="0">
                <a:ln w="12700">
                  <a:solidFill>
                    <a:srgbClr val="FFFF0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10800000" scaled="1"/>
                  <a:tileRect/>
                </a:gradFill>
              </a:rPr>
              <a:t>towards</a:t>
            </a:r>
            <a:r>
              <a:rPr lang="it-IT" sz="2800" b="1" dirty="0" smtClean="0">
                <a:ln w="12700">
                  <a:solidFill>
                    <a:srgbClr val="FFFF0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10800000" scaled="1"/>
                  <a:tileRect/>
                </a:gradFill>
              </a:rPr>
              <a:t> the World </a:t>
            </a:r>
            <a:r>
              <a:rPr lang="it-IT" sz="2800" b="1" dirty="0" err="1" smtClean="0">
                <a:ln w="12700">
                  <a:solidFill>
                    <a:srgbClr val="FFFF0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10800000" scaled="1"/>
                  <a:tileRect/>
                </a:gradFill>
              </a:rPr>
              <a:t>Youth</a:t>
            </a:r>
            <a:r>
              <a:rPr lang="it-IT" sz="2800" b="1" dirty="0" smtClean="0">
                <a:ln w="12700">
                  <a:solidFill>
                    <a:srgbClr val="FFFF0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10800000" scaled="1"/>
                  <a:tileRect/>
                </a:gradFill>
              </a:rPr>
              <a:t> </a:t>
            </a:r>
            <a:r>
              <a:rPr lang="it-IT" sz="2800" b="1" dirty="0" err="1" smtClean="0">
                <a:ln w="12700">
                  <a:solidFill>
                    <a:srgbClr val="FFFF0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10800000" scaled="1"/>
                  <a:tileRect/>
                </a:gradFill>
              </a:rPr>
              <a:t>Day</a:t>
            </a:r>
            <a:r>
              <a:rPr lang="it-IT" sz="2800" b="1" dirty="0" smtClean="0">
                <a:ln w="12700">
                  <a:solidFill>
                    <a:srgbClr val="FFFF0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10800000" scaled="1"/>
                  <a:tileRect/>
                </a:gradFill>
              </a:rPr>
              <a:t> 2011</a:t>
            </a:r>
            <a:endParaRPr lang="it-IT" sz="2800" b="1" dirty="0">
              <a:ln w="12700">
                <a:solidFill>
                  <a:srgbClr val="FFFF00"/>
                </a:solidFill>
              </a:ln>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lin ang="10800000" scaled="1"/>
                <a:tileRect/>
              </a:gradFill>
            </a:endParaRPr>
          </a:p>
        </p:txBody>
      </p:sp>
      <p:pic>
        <p:nvPicPr>
          <p:cNvPr id="11" name="Immagine 10" descr="B1700 Fact Finders Globe.jpg"/>
          <p:cNvPicPr>
            <a:picLocks noChangeAspect="1"/>
          </p:cNvPicPr>
          <p:nvPr/>
        </p:nvPicPr>
        <p:blipFill>
          <a:blip r:embed="rId4" cstate="print"/>
          <a:srcRect l="4288" t="2858" r="2814" b="2814"/>
          <a:stretch>
            <a:fillRect/>
          </a:stretch>
        </p:blipFill>
        <p:spPr>
          <a:xfrm>
            <a:off x="7524328" y="548680"/>
            <a:ext cx="1418338" cy="1440159"/>
          </a:xfrm>
          <a:prstGeom prst="ellipse">
            <a:avLst/>
          </a:prstGeom>
          <a:ln>
            <a:noFill/>
          </a:ln>
          <a:effectLst>
            <a:softEdge rad="112500"/>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Immagine 10" descr="http://a4.sphotos.ak.fbcdn.net/hphotos-ak-ash4/321538_2402304547173_1537860863_2570880_1166898645_n.jpg"/>
          <p:cNvPicPr>
            <a:picLocks noChangeAspect="1" noChangeArrowheads="1"/>
          </p:cNvPicPr>
          <p:nvPr/>
        </p:nvPicPr>
        <p:blipFill>
          <a:blip r:embed="rId3" cstate="print">
            <a:lum bright="7000"/>
          </a:blip>
          <a:srcRect t="7581"/>
          <a:stretch>
            <a:fillRect/>
          </a:stretch>
        </p:blipFill>
        <p:spPr bwMode="auto">
          <a:xfrm>
            <a:off x="2971520" y="1916832"/>
            <a:ext cx="6497024" cy="4003980"/>
          </a:xfrm>
          <a:prstGeom prst="ellipse">
            <a:avLst/>
          </a:prstGeom>
          <a:ln>
            <a:noFill/>
          </a:ln>
          <a:effectLst>
            <a:softEdge rad="112500"/>
          </a:effectLst>
        </p:spPr>
      </p:pic>
      <p:pic>
        <p:nvPicPr>
          <p:cNvPr id="1026" name="Picture 2" descr="http://a5.sphotos.ak.fbcdn.net/hphotos-ak-ash4/313194_2220024713683_1639621685_2190683_837086214_n.jpg"/>
          <p:cNvPicPr>
            <a:picLocks noChangeAspect="1" noChangeArrowheads="1"/>
          </p:cNvPicPr>
          <p:nvPr/>
        </p:nvPicPr>
        <p:blipFill>
          <a:blip r:embed="rId4" cstate="print">
            <a:lum bright="7000"/>
          </a:blip>
          <a:srcRect/>
          <a:stretch>
            <a:fillRect/>
          </a:stretch>
        </p:blipFill>
        <p:spPr bwMode="auto">
          <a:xfrm>
            <a:off x="-38560" y="44624"/>
            <a:ext cx="5114616" cy="3384376"/>
          </a:xfrm>
          <a:prstGeom prst="ellipse">
            <a:avLst/>
          </a:prstGeom>
          <a:ln>
            <a:noFill/>
          </a:ln>
          <a:effectLst>
            <a:softEdge rad="112500"/>
          </a:effectLst>
        </p:spPr>
      </p:pic>
      <p:sp>
        <p:nvSpPr>
          <p:cNvPr id="4" name="Rettangolo 3"/>
          <p:cNvSpPr/>
          <p:nvPr/>
        </p:nvSpPr>
        <p:spPr>
          <a:xfrm>
            <a:off x="3563888" y="188640"/>
            <a:ext cx="5580112" cy="1077218"/>
          </a:xfrm>
          <a:prstGeom prst="rect">
            <a:avLst/>
          </a:prstGeom>
        </p:spPr>
        <p:txBody>
          <a:bodyPr wrap="square">
            <a:spAutoFit/>
          </a:bodyPr>
          <a:lstStyle/>
          <a:p>
            <a:r>
              <a:rPr lang="it-IT" sz="2400" b="1" dirty="0" smtClean="0">
                <a:ln w="3175" cmpd="tri">
                  <a:noFill/>
                </a:ln>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8100000" scaled="0"/>
                </a:gradFill>
                <a:latin typeface="Arial Black" pitchFamily="34" charset="0"/>
              </a:rPr>
              <a:t>CONCERT</a:t>
            </a:r>
            <a:r>
              <a:rPr lang="it-IT" sz="1050" b="1" dirty="0" smtClean="0">
                <a:ln w="3175" cmpd="tri">
                  <a:noFill/>
                </a:ln>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8100000" scaled="0"/>
                </a:gradFill>
                <a:latin typeface="Arial Black" pitchFamily="34" charset="0"/>
              </a:rPr>
              <a:t>   </a:t>
            </a:r>
          </a:p>
          <a:p>
            <a:r>
              <a:rPr lang="it-IT" sz="4000" b="1" dirty="0" smtClean="0">
                <a:ln w="3175" cmpd="tri">
                  <a:noFill/>
                </a:ln>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8100000" scaled="0"/>
                </a:gradFill>
                <a:latin typeface="Arial Black" pitchFamily="34" charset="0"/>
              </a:rPr>
              <a:t>    “A </a:t>
            </a:r>
            <a:r>
              <a:rPr lang="it-IT" sz="4000" b="1" dirty="0" err="1" smtClean="0">
                <a:ln w="3175" cmpd="tri">
                  <a:noFill/>
                </a:ln>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8100000" scaled="0"/>
                </a:gradFill>
                <a:latin typeface="Arial Black" pitchFamily="34" charset="0"/>
              </a:rPr>
              <a:t>Year</a:t>
            </a:r>
            <a:r>
              <a:rPr lang="it-IT" sz="4000" b="1" dirty="0" smtClean="0">
                <a:ln w="3175" cmpd="tri">
                  <a:noFill/>
                </a:ln>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8100000" scaled="0"/>
                </a:gradFill>
                <a:latin typeface="Arial Black" pitchFamily="34" charset="0"/>
              </a:rPr>
              <a:t> </a:t>
            </a:r>
            <a:r>
              <a:rPr lang="it-IT" sz="4000" b="1" dirty="0" err="1" smtClean="0">
                <a:ln w="3175" cmpd="tri">
                  <a:noFill/>
                </a:ln>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8100000" scaled="0"/>
                </a:gradFill>
                <a:latin typeface="Arial Black" pitchFamily="34" charset="0"/>
              </a:rPr>
              <a:t>of</a:t>
            </a:r>
            <a:r>
              <a:rPr lang="it-IT" sz="4000" b="1" dirty="0" smtClean="0">
                <a:ln w="3175" cmpd="tri">
                  <a:noFill/>
                </a:ln>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8100000" scaled="0"/>
                </a:gradFill>
                <a:latin typeface="Arial Black" pitchFamily="34" charset="0"/>
              </a:rPr>
              <a:t> Light”</a:t>
            </a:r>
            <a:endParaRPr lang="it-IT" sz="4000" dirty="0">
              <a:ln w="3175" cmpd="tri">
                <a:noFill/>
              </a:ln>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8100000" scaled="0"/>
              </a:gradFill>
              <a:latin typeface="Arial Black" pitchFamily="34" charset="0"/>
            </a:endParaRPr>
          </a:p>
        </p:txBody>
      </p:sp>
      <p:sp>
        <p:nvSpPr>
          <p:cNvPr id="7" name="Rettangolo 6"/>
          <p:cNvSpPr/>
          <p:nvPr/>
        </p:nvSpPr>
        <p:spPr>
          <a:xfrm>
            <a:off x="827584" y="6021288"/>
            <a:ext cx="2163221" cy="400110"/>
          </a:xfrm>
          <a:prstGeom prst="rect">
            <a:avLst/>
          </a:prstGeom>
        </p:spPr>
        <p:txBody>
          <a:bodyPr wrap="none">
            <a:spAutoFit/>
          </a:bodyPr>
          <a:lstStyle/>
          <a:p>
            <a:r>
              <a:rPr lang="it-IT" sz="2000" b="1" dirty="0" err="1" smtClean="0">
                <a:ln w="9525">
                  <a:noFill/>
                </a:ln>
                <a:solidFill>
                  <a:schemeClr val="bg1"/>
                </a:solidFill>
                <a:latin typeface="Arial Black" pitchFamily="34" charset="0"/>
              </a:rPr>
              <a:t>Sep</a:t>
            </a:r>
            <a:r>
              <a:rPr lang="it-IT" sz="2000" b="1" dirty="0" smtClean="0">
                <a:ln w="9525">
                  <a:noFill/>
                </a:ln>
                <a:solidFill>
                  <a:schemeClr val="bg1"/>
                </a:solidFill>
                <a:latin typeface="Arial Black" pitchFamily="34" charset="0"/>
              </a:rPr>
              <a:t>. 17,  2011</a:t>
            </a:r>
          </a:p>
        </p:txBody>
      </p:sp>
      <p:pic>
        <p:nvPicPr>
          <p:cNvPr id="8" name="Immagine 7" descr="Italy flag_map.gif"/>
          <p:cNvPicPr>
            <a:picLocks noChangeAspect="1"/>
          </p:cNvPicPr>
          <p:nvPr/>
        </p:nvPicPr>
        <p:blipFill>
          <a:blip r:embed="rId5" cstate="print"/>
          <a:stretch>
            <a:fillRect/>
          </a:stretch>
        </p:blipFill>
        <p:spPr>
          <a:xfrm>
            <a:off x="1043607" y="4005064"/>
            <a:ext cx="944105" cy="1152128"/>
          </a:xfrm>
          <a:prstGeom prst="rect">
            <a:avLst/>
          </a:prstGeom>
          <a:ln>
            <a:noFill/>
          </a:ln>
          <a:effectLst>
            <a:glow rad="101600">
              <a:schemeClr val="accent1">
                <a:satMod val="175000"/>
                <a:alpha val="40000"/>
              </a:schemeClr>
            </a:glow>
          </a:effectLst>
        </p:spPr>
      </p:pic>
      <p:sp>
        <p:nvSpPr>
          <p:cNvPr id="11" name="WordArt 3"/>
          <p:cNvSpPr>
            <a:spLocks noChangeArrowheads="1" noChangeShapeType="1" noTextEdit="1"/>
          </p:cNvSpPr>
          <p:nvPr/>
        </p:nvSpPr>
        <p:spPr bwMode="auto">
          <a:xfrm rot="21095035">
            <a:off x="6493896" y="5704951"/>
            <a:ext cx="2614809" cy="674680"/>
          </a:xfrm>
          <a:prstGeom prst="rect">
            <a:avLst/>
          </a:prstGeom>
        </p:spPr>
        <p:txBody>
          <a:bodyPr wrap="none" fromWordArt="1">
            <a:prstTxWarp prst="textWave1">
              <a:avLst>
                <a:gd name="adj1" fmla="val 13005"/>
                <a:gd name="adj2" fmla="val 0"/>
              </a:avLst>
            </a:prstTxWarp>
          </a:bodyPr>
          <a:lstStyle/>
          <a:p>
            <a:pPr algn="ctr"/>
            <a:r>
              <a:rPr lang="it-IT" sz="3600" kern="10" dirty="0" smtClean="0">
                <a:ln w="19050">
                  <a:solidFill>
                    <a:srgbClr val="33CC33"/>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780000" scaled="1"/>
                </a:gradFill>
                <a:effectLst>
                  <a:outerShdw dist="35921" dir="2700000" sy="50000" kx="2115830" algn="bl" rotWithShape="0">
                    <a:srgbClr val="C0C0C0">
                      <a:alpha val="79999"/>
                    </a:srgbClr>
                  </a:outerShdw>
                </a:effectLst>
                <a:latin typeface="Arial Black"/>
              </a:rPr>
              <a:t>Italy</a:t>
            </a:r>
            <a:endParaRPr lang="it-IT" sz="3600" kern="10" dirty="0">
              <a:ln w="19050">
                <a:solidFill>
                  <a:srgbClr val="33CC33"/>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780000" scaled="1"/>
              </a:gradFill>
              <a:effectLst>
                <a:outerShdw dist="35921" dir="2700000" sy="50000" kx="2115830" algn="bl" rotWithShape="0">
                  <a:srgbClr val="C0C0C0">
                    <a:alpha val="79999"/>
                  </a:srgbClr>
                </a:outerShdw>
              </a:effectLst>
              <a:latin typeface="Arial Black"/>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P1120419"/>
          <p:cNvPicPr>
            <a:picLocks noChangeAspect="1" noChangeArrowheads="1"/>
          </p:cNvPicPr>
          <p:nvPr/>
        </p:nvPicPr>
        <p:blipFill>
          <a:blip r:embed="rId3" cstate="print">
            <a:lum bright="5000"/>
          </a:blip>
          <a:srcRect/>
          <a:stretch>
            <a:fillRect/>
          </a:stretch>
        </p:blipFill>
        <p:spPr bwMode="auto">
          <a:xfrm>
            <a:off x="2195736" y="404664"/>
            <a:ext cx="6804248" cy="5102844"/>
          </a:xfrm>
          <a:prstGeom prst="rect">
            <a:avLst/>
          </a:prstGeom>
          <a:ln>
            <a:noFill/>
          </a:ln>
          <a:effectLst>
            <a:softEdge rad="112500"/>
          </a:effectLst>
        </p:spPr>
      </p:pic>
      <p:pic>
        <p:nvPicPr>
          <p:cNvPr id="4101" name="Picture 5" descr="P1120419"/>
          <p:cNvPicPr>
            <a:picLocks noChangeAspect="1" noChangeArrowheads="1"/>
          </p:cNvPicPr>
          <p:nvPr/>
        </p:nvPicPr>
        <p:blipFill>
          <a:blip r:embed="rId4" cstate="print">
            <a:lum bright="5000"/>
          </a:blip>
          <a:srcRect l="73456" t="37540" r="13795" b="46791"/>
          <a:stretch>
            <a:fillRect/>
          </a:stretch>
        </p:blipFill>
        <p:spPr bwMode="auto">
          <a:xfrm>
            <a:off x="539552" y="4417828"/>
            <a:ext cx="2341218" cy="2251532"/>
          </a:xfrm>
          <a:prstGeom prst="rect">
            <a:avLst/>
          </a:prstGeom>
          <a:ln>
            <a:noFill/>
          </a:ln>
          <a:effectLst>
            <a:softEdge rad="112500"/>
          </a:effectLst>
        </p:spPr>
      </p:pic>
      <p:sp>
        <p:nvSpPr>
          <p:cNvPr id="7172" name="Line 7"/>
          <p:cNvSpPr>
            <a:spLocks noChangeShapeType="1"/>
          </p:cNvSpPr>
          <p:nvPr/>
        </p:nvSpPr>
        <p:spPr bwMode="auto">
          <a:xfrm flipV="1">
            <a:off x="2520730" y="2924944"/>
            <a:ext cx="4931590" cy="2212964"/>
          </a:xfrm>
          <a:prstGeom prst="line">
            <a:avLst/>
          </a:prstGeom>
          <a:noFill/>
          <a:ln w="28575">
            <a:solidFill>
              <a:schemeClr val="bg1"/>
            </a:solidFill>
            <a:round/>
            <a:headEnd/>
            <a:tailEnd type="triangle" w="med" len="med"/>
          </a:ln>
        </p:spPr>
        <p:txBody>
          <a:bodyPr/>
          <a:lstStyle/>
          <a:p>
            <a:endParaRPr lang="it-IT"/>
          </a:p>
        </p:txBody>
      </p:sp>
      <p:sp>
        <p:nvSpPr>
          <p:cNvPr id="7174" name="WordArt 9"/>
          <p:cNvSpPr>
            <a:spLocks noChangeArrowheads="1" noChangeShapeType="1" noTextEdit="1"/>
          </p:cNvSpPr>
          <p:nvPr/>
        </p:nvSpPr>
        <p:spPr bwMode="auto">
          <a:xfrm rot="20246811">
            <a:off x="4717495" y="5297042"/>
            <a:ext cx="2794212" cy="940350"/>
          </a:xfrm>
          <a:prstGeom prst="rect">
            <a:avLst/>
          </a:prstGeom>
        </p:spPr>
        <p:txBody>
          <a:bodyPr wrap="none" fromWordArt="1">
            <a:prstTxWarp prst="textWave1">
              <a:avLst>
                <a:gd name="adj1" fmla="val 13005"/>
                <a:gd name="adj2" fmla="val 0"/>
              </a:avLst>
            </a:prstTxWarp>
          </a:bodyPr>
          <a:lstStyle/>
          <a:p>
            <a:pPr algn="ctr"/>
            <a:r>
              <a:rPr lang="it-IT" sz="3600" kern="10" dirty="0" err="1" smtClean="0">
                <a:ln w="19050">
                  <a:solidFill>
                    <a:srgbClr val="FFFF00"/>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outerShdw dist="35921" dir="2700000" sy="50000" kx="2115830" algn="bl" rotWithShape="0">
                    <a:srgbClr val="C0C0C0">
                      <a:alpha val="79999"/>
                    </a:srgbClr>
                  </a:outerShdw>
                </a:effectLst>
                <a:latin typeface="Arial Black"/>
              </a:rPr>
              <a:t>Slovakia</a:t>
            </a:r>
            <a:endParaRPr lang="it-IT" sz="3600" kern="10" dirty="0">
              <a:ln w="19050">
                <a:solidFill>
                  <a:srgbClr val="FFFF00"/>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1800000" scaled="1"/>
              </a:gradFill>
              <a:effectLst>
                <a:outerShdw dist="35921" dir="2700000" sy="50000" kx="2115830" algn="bl" rotWithShape="0">
                  <a:srgbClr val="C0C0C0">
                    <a:alpha val="79999"/>
                  </a:srgbClr>
                </a:outerShdw>
              </a:effectLst>
              <a:latin typeface="Arial Black"/>
            </a:endParaRPr>
          </a:p>
        </p:txBody>
      </p:sp>
      <p:sp>
        <p:nvSpPr>
          <p:cNvPr id="4106" name="Oval 10"/>
          <p:cNvSpPr>
            <a:spLocks noChangeArrowheads="1"/>
          </p:cNvSpPr>
          <p:nvPr/>
        </p:nvSpPr>
        <p:spPr bwMode="auto">
          <a:xfrm>
            <a:off x="819920" y="4653730"/>
            <a:ext cx="1800201" cy="1772224"/>
          </a:xfrm>
          <a:prstGeom prst="ellipse">
            <a:avLst/>
          </a:prstGeom>
          <a:noFill/>
          <a:ln w="38100">
            <a:solidFill>
              <a:schemeClr val="bg1"/>
            </a:solidFill>
            <a:round/>
            <a:headEnd/>
            <a:tailEnd/>
          </a:ln>
        </p:spPr>
        <p:txBody>
          <a:bodyPr wrap="none" anchor="ctr"/>
          <a:lstStyle/>
          <a:p>
            <a:endParaRPr lang="it-IT"/>
          </a:p>
        </p:txBody>
      </p:sp>
      <p:pic>
        <p:nvPicPr>
          <p:cNvPr id="4108" name="Picture 12" descr="slovacchia"/>
          <p:cNvPicPr>
            <a:picLocks noChangeAspect="1" noChangeArrowheads="1"/>
          </p:cNvPicPr>
          <p:nvPr/>
        </p:nvPicPr>
        <p:blipFill>
          <a:blip r:embed="rId5" cstate="print"/>
          <a:srcRect/>
          <a:stretch>
            <a:fillRect/>
          </a:stretch>
        </p:blipFill>
        <p:spPr bwMode="auto">
          <a:xfrm>
            <a:off x="7884368" y="5445224"/>
            <a:ext cx="1168152" cy="1168152"/>
          </a:xfrm>
          <a:prstGeom prst="ellipse">
            <a:avLst/>
          </a:prstGeom>
          <a:ln>
            <a:noFill/>
          </a:ln>
          <a:effectLst>
            <a:softEdge rad="112500"/>
          </a:effectLst>
        </p:spPr>
      </p:pic>
      <p:sp>
        <p:nvSpPr>
          <p:cNvPr id="10" name="CasellaDiTesto 9"/>
          <p:cNvSpPr txBox="1"/>
          <p:nvPr/>
        </p:nvSpPr>
        <p:spPr>
          <a:xfrm>
            <a:off x="323528" y="188640"/>
            <a:ext cx="2016224" cy="3785652"/>
          </a:xfrm>
          <a:prstGeom prst="rect">
            <a:avLst/>
          </a:prstGeom>
          <a:gradFill flip="none" rotWithShape="1">
            <a:gsLst>
              <a:gs pos="0">
                <a:srgbClr val="A603AB">
                  <a:alpha val="0"/>
                </a:srgbClr>
              </a:gs>
              <a:gs pos="21001">
                <a:srgbClr val="0819FB">
                  <a:alpha val="17000"/>
                </a:srgbClr>
              </a:gs>
              <a:gs pos="35001">
                <a:srgbClr val="1A8D48">
                  <a:alpha val="48000"/>
                </a:srgbClr>
              </a:gs>
              <a:gs pos="52000">
                <a:srgbClr val="FFFF00">
                  <a:alpha val="59000"/>
                </a:srgbClr>
              </a:gs>
              <a:gs pos="73000">
                <a:srgbClr val="EE3F17">
                  <a:alpha val="62000"/>
                </a:srgbClr>
              </a:gs>
              <a:gs pos="88000">
                <a:srgbClr val="E81766">
                  <a:alpha val="66000"/>
                </a:srgbClr>
              </a:gs>
              <a:gs pos="100000">
                <a:srgbClr val="A603AB">
                  <a:alpha val="71000"/>
                </a:srgbClr>
              </a:gs>
            </a:gsLst>
            <a:path path="circle">
              <a:fillToRect l="100000" t="100000"/>
            </a:path>
            <a:tileRect r="-100000" b="-100000"/>
          </a:gradFill>
          <a:effectLst>
            <a:softEdge rad="317500"/>
          </a:effectLst>
        </p:spPr>
        <p:txBody>
          <a:bodyPr wrap="square" rtlCol="0">
            <a:spAutoFit/>
          </a:bodyPr>
          <a:lstStyle/>
          <a:p>
            <a:r>
              <a:rPr lang="en-GB" sz="2400" dirty="0" smtClean="0">
                <a:solidFill>
                  <a:schemeClr val="bg1"/>
                </a:solidFill>
              </a:rPr>
              <a:t>In a church in Slovakia: some young people wanted to place </a:t>
            </a:r>
            <a:r>
              <a:rPr lang="en-GB" sz="2400" dirty="0" err="1" smtClean="0">
                <a:solidFill>
                  <a:schemeClr val="bg1"/>
                </a:solidFill>
              </a:rPr>
              <a:t>Chiara</a:t>
            </a:r>
            <a:r>
              <a:rPr lang="en-GB" sz="2400" dirty="0" smtClean="0">
                <a:solidFill>
                  <a:schemeClr val="bg1"/>
                </a:solidFill>
              </a:rPr>
              <a:t> Luce’s icon next to the one of John Paul II.</a:t>
            </a:r>
            <a:endParaRPr lang="it-IT" sz="2400" dirty="0" smtClean="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4106"/>
                                        </p:tgtEl>
                                        <p:attrNameLst>
                                          <p:attrName>style.visibility</p:attrName>
                                        </p:attrNameLst>
                                      </p:cBhvr>
                                      <p:to>
                                        <p:strVal val="visible"/>
                                      </p:to>
                                    </p:set>
                                    <p:animEffect transition="in" filter="dissolve">
                                      <p:cBhvr>
                                        <p:cTn id="7" dur="500"/>
                                        <p:tgtEl>
                                          <p:spTgt spid="4106"/>
                                        </p:tgtEl>
                                      </p:cBhvr>
                                    </p:animEffect>
                                  </p:childTnLst>
                                </p:cTn>
                              </p:par>
                            </p:childTnLst>
                          </p:cTn>
                        </p:par>
                        <p:par>
                          <p:cTn id="8" fill="hold">
                            <p:stCondLst>
                              <p:cond delay="500"/>
                            </p:stCondLst>
                            <p:childTnLst>
                              <p:par>
                                <p:cTn id="9" presetID="8" presetClass="emph" presetSubtype="0" fill="hold" grpId="1" nodeType="afterEffect">
                                  <p:stCondLst>
                                    <p:cond delay="0"/>
                                  </p:stCondLst>
                                  <p:childTnLst>
                                    <p:animRot by="21600000">
                                      <p:cBhvr>
                                        <p:cTn id="10" dur="2000" fill="hold"/>
                                        <p:tgtEl>
                                          <p:spTgt spid="410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6" grpId="0" animBg="1"/>
      <p:bldP spid="4106" grpId="1" animBg="1"/>
    </p:bldLst>
  </p:timing>
</p:sld>
</file>

<file path=ppt/theme/theme1.xml><?xml version="1.0" encoding="utf-8"?>
<a:theme xmlns:a="http://schemas.openxmlformats.org/drawingml/2006/main" name="Struttura predefinita">
  <a:themeElements>
    <a:clrScheme name="Struttura predefini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truttura predefinita">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ruttura predefini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truttura predefinit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truttura predefinit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truttura predefinit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truttura predefinit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truttura predefinit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truttura predefinit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truttura predefinit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truttura predefinit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truttura predefinit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truttura predefinit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truttura predefinit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2677</TotalTime>
  <Words>2036</Words>
  <Application>Microsoft Office PowerPoint</Application>
  <PresentationFormat>Presentazione su schermo (4:3)</PresentationFormat>
  <Paragraphs>237</Paragraphs>
  <Slides>34</Slides>
  <Notes>34</Notes>
  <HiddenSlides>0</HiddenSlides>
  <MMClips>0</MMClips>
  <ScaleCrop>false</ScaleCrop>
  <HeadingPairs>
    <vt:vector size="4" baseType="variant">
      <vt:variant>
        <vt:lpstr>Tema</vt:lpstr>
      </vt:variant>
      <vt:variant>
        <vt:i4>1</vt:i4>
      </vt:variant>
      <vt:variant>
        <vt:lpstr>Titoli diapositive</vt:lpstr>
      </vt:variant>
      <vt:variant>
        <vt:i4>34</vt:i4>
      </vt:variant>
    </vt:vector>
  </HeadingPairs>
  <TitlesOfParts>
    <vt:vector size="35" baseType="lpstr">
      <vt:lpstr>Struttura predefinita</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lpstr>Diapositiva 21</vt:lpstr>
      <vt:lpstr>Diapositiva 22</vt:lpstr>
      <vt:lpstr>Diapositiva 23</vt:lpstr>
      <vt:lpstr>Diapositiva 24</vt:lpstr>
      <vt:lpstr>Diapositiva 25</vt:lpstr>
      <vt:lpstr>Diapositiva 26</vt:lpstr>
      <vt:lpstr>Diapositiva 27</vt:lpstr>
      <vt:lpstr>Diapositiva 28</vt:lpstr>
      <vt:lpstr>Diapositiva 29</vt:lpstr>
      <vt:lpstr>Diapositiva 30</vt:lpstr>
      <vt:lpstr>Diapositiva 31</vt:lpstr>
      <vt:lpstr>Diapositiva 32</vt:lpstr>
      <vt:lpstr>Diapositiva 33</vt:lpstr>
      <vt:lpstr>Diapositiva 34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dc:creator>
  <cp:lastModifiedBy>notebook</cp:lastModifiedBy>
  <cp:revision>548</cp:revision>
  <dcterms:created xsi:type="dcterms:W3CDTF">2011-04-05T08:25:26Z</dcterms:created>
  <dcterms:modified xsi:type="dcterms:W3CDTF">2011-12-22T11:11:42Z</dcterms:modified>
</cp:coreProperties>
</file>